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FFD-C47D-4346-BA58-F25E1FC836D9}" type="datetimeFigureOut">
              <a:rPr lang="es-MX" smtClean="0"/>
              <a:pPr/>
              <a:t>31/03/2014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495BEA1-F37B-47BC-92C8-48D4331F847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FFD-C47D-4346-BA58-F25E1FC836D9}" type="datetimeFigureOut">
              <a:rPr lang="es-MX" smtClean="0"/>
              <a:pPr/>
              <a:t>31/03/2014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BEA1-F37B-47BC-92C8-48D4331F84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FFD-C47D-4346-BA58-F25E1FC836D9}" type="datetimeFigureOut">
              <a:rPr lang="es-MX" smtClean="0"/>
              <a:pPr/>
              <a:t>31/03/2014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BEA1-F37B-47BC-92C8-48D4331F84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FFD-C47D-4346-BA58-F25E1FC836D9}" type="datetimeFigureOut">
              <a:rPr lang="es-MX" smtClean="0"/>
              <a:pPr/>
              <a:t>31/03/2014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BEA1-F37B-47BC-92C8-48D4331F847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FFD-C47D-4346-BA58-F25E1FC836D9}" type="datetimeFigureOut">
              <a:rPr lang="es-MX" smtClean="0"/>
              <a:pPr/>
              <a:t>31/03/2014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495BEA1-F37B-47BC-92C8-48D4331F84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FFD-C47D-4346-BA58-F25E1FC836D9}" type="datetimeFigureOut">
              <a:rPr lang="es-MX" smtClean="0"/>
              <a:pPr/>
              <a:t>31/03/2014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BEA1-F37B-47BC-92C8-48D4331F847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FFD-C47D-4346-BA58-F25E1FC836D9}" type="datetimeFigureOut">
              <a:rPr lang="es-MX" smtClean="0"/>
              <a:pPr/>
              <a:t>31/03/2014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BEA1-F37B-47BC-92C8-48D4331F847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FFD-C47D-4346-BA58-F25E1FC836D9}" type="datetimeFigureOut">
              <a:rPr lang="es-MX" smtClean="0"/>
              <a:pPr/>
              <a:t>31/03/2014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BEA1-F37B-47BC-92C8-48D4331F84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FFD-C47D-4346-BA58-F25E1FC836D9}" type="datetimeFigureOut">
              <a:rPr lang="es-MX" smtClean="0"/>
              <a:pPr/>
              <a:t>31/03/2014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BEA1-F37B-47BC-92C8-48D4331F84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FFD-C47D-4346-BA58-F25E1FC836D9}" type="datetimeFigureOut">
              <a:rPr lang="es-MX" smtClean="0"/>
              <a:pPr/>
              <a:t>31/03/2014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BEA1-F37B-47BC-92C8-48D4331F847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1FFD-C47D-4346-BA58-F25E1FC836D9}" type="datetimeFigureOut">
              <a:rPr lang="es-MX" smtClean="0"/>
              <a:pPr/>
              <a:t>31/03/2014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495BEA1-F37B-47BC-92C8-48D4331F847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2411FFD-C47D-4346-BA58-F25E1FC836D9}" type="datetimeFigureOut">
              <a:rPr lang="es-MX" smtClean="0"/>
              <a:pPr/>
              <a:t>31/03/2014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495BEA1-F37B-47BC-92C8-48D4331F84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neyoutube.blogspot.mx/2008/11/ventajas-y-desventajas.html" TargetMode="External"/><Relationship Id="rId2" Type="http://schemas.openxmlformats.org/officeDocument/2006/relationships/hyperlink" Target="http://es.wikipedia.org/wiki/YouTub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3068960"/>
            <a:ext cx="8077200" cy="1499616"/>
          </a:xfrm>
        </p:spPr>
        <p:txBody>
          <a:bodyPr>
            <a:normAutofit/>
          </a:bodyPr>
          <a:lstStyle/>
          <a:p>
            <a:r>
              <a:rPr lang="es-MX" dirty="0" smtClean="0"/>
              <a:t>Las </a:t>
            </a:r>
            <a:r>
              <a:rPr lang="es-MX" smtClean="0"/>
              <a:t>Redes Sociales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es-MX" sz="7200" dirty="0" err="1" smtClean="0"/>
              <a:t>Youtube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8914" name="AutoShape 2" descr="data:image/jpeg;base64,/9j/4AAQSkZJRgABAQAAAQABAAD/2wCEAAkGBxQSEhQUEhQUFRQWFRUVFRgUFBQUGBYXFBUWHBUXGBYYHCggGBolHBYVITEhJSksLi4uFx8zODMsNygtLisBCgoKDg0OGxAQGywkHyQsLCwsLCwsLCwsLDA0LCwsLCwsLCwsLCwsLCwsLCwsLCwsLCwsLCwsLCwsLCwsLCwsLP/AABEIAKgBLAMBEQACEQEDEQH/xAAcAAABBAMBAAAAAAAAAAAAAAAHAAEGCAMEBQL/xABFEAACAQICBgcGBAQEBQQDAAABAgMAEQQFBgcSITGBEyJBUWFxkRQycoKhoghCUpJiscHRM0NzwhUjsuHwU4OjwzRjZP/EABsBAQABBQEAAAAAAAAAAAAAAAAFAQIDBAYH/8QAMBEAAgICAQMEAAQGAgMAAAAAAAECAwQREgUhMQYTQVFxgaGxFCIyQmHBkeEjUtH/2gAMAwEAAhEDEQA/ADjQCoBUAqAVANQCoBUAqAVAKgFQDUAqAVANQCNAQLWhnpjVcOhsXG05Bsdm9gvkSD6VH51zhFRXydF6fwVdY7ZeI+PxBW0l6iNHdxgkhA0DR72qt0U0etuqaKaH26popocPTRTR626popo9BqpopoyRBmNlVmJ4BQSfQUUG/BjnKMFuT0jfnyjERx9K8LpHcAs27ibDdx42rK8axR5NdjUhnY07PbhJNmkJK13E23EzJJVjiY3E2I5qt1oxSgbsGKq+NrRrzqOjBi62Y2GpOo2ZpdtCp7t3n2VmU9rRgjDjJMlWiWYdLAL+8vVbl/2qUw7eUPw7EH1Kj2rnrw+53VNbqIxj3q4oPegMtAKgFQCoBUA1AKgFQCoBUAqAagFQCoBqAVAMaowBTWXOWx8o/Ssaj9gP82NQua92noPpytRxE/tsiwFapPs9iqFo96pooNt27aaD/wAmf2eTZ2zG4TcNoqQtzw32q51tLejEr6nLgpLf1sxA1aZdD7VU0U0elNUaKaOtoxmHQYqGTsDgN8Lbm+hvyrLjz4WJkd1TH9/FnD/Gw0Z1ghPBLEfzoQPO3VPrap2yKnFr7PPcex02xmvhgKa4O/ceBHcRxrmnHT0z0yElKKkvkStVrRXRmR6saLGjOklY2jG4mzFPVE3EwSgbsWIrNG015VnX0Rx3R4koT1ZRcfEP/DW9h28bNfZG9Uo50KS8oISmp2LOVkjJesiLBXqoM9AKgFQCoBUA1AKgFQCoBUA1AKgFQDUAqAagGNAA/WKtswn8ejP/AMa/2qEzF/5Wei+nnvDj+f7nDy7BvPKkUdttzsrtGwvYnjyrBCDm9IlMrIhj1uyfhE4wWq2Y26WdE7wilj6m1bkcGXyzmrvVFa7Vwb/EkOC1Z4RP8QySn+Jtkei2rYjhQXnuRV3qPLn/AE6j+BIsBo/hof8ACgjU9+yCfU762I0wXhEVbnZFv9c2zzpNloxGFmitvZDs+DrvT6gUshyg4lcLIdGRCz6YAr1z7Wux6jF7W0K9C49A1a0U0ehVC1ra0HPRDMenwkL3uwXYb4k3H+V+dT2PZzrTPM+o47oyZw+N/uDDTnAdDjJQPdciRfJ+P3bVRWbXxt/E7LomR7uKk/K7HBBrTJc9q1UaLWjIr2qzRY0d3A6N4uRA6RHZO8bRCkjwBrPHDtmtpEVd1TFrlwcu5qSxvGxSRSjDiGFjWrZVKD1JaNiE67Y8oPaEMSVZHHFGDelVrm4tFJVKcXF/KC7l+JEkauvBgCOYrp6Z8opnCX1uE3Fm4DWyjWY9XFDYoBUAqAVANQCoBUAqAVANQCoBUAqAagFQDUAxoAO62MPs4xX/AFxL6ozA/QrUTnR/nTO79L2cseUPpkRweKaKRJE95GVx5qb2+lacJcWmdBk0q6qVb+VosZg8SJI0kX3XVWHkwuKn4vaTPJ7IOubi/hmWqlgqFTRx2cwQi8s0a+bC/pxrHK2EfLNirEvtf8kG/wAgEaRNEcTMYDtRFyyGxG5t5G/uJI5VDXuLm3HweldNjasaCtWpJaZzwaw6N7R7U1QtPQqjLWEjVNmP+LAT3Sr9Ff8A2+tSOBPzA471LjalG5fPZ/6NrWtgLxxTge4xRj4PvU+ot81X58NwUvowenb+N0qn8r9ji6P6BSYiESvJ0QcXRdnaNuxm37r91atOE5x23okczr8abXCEeWvP/RwM7yiTCSmOUb+KsPdde8f2rXuolU9MlMLNry4c4fmvo29D8AJ8XEjb1BLsO8IL29bUxq+diRg6vfKnFlKPl9g0gVPnAHH0lyNcVERuEii6N2g9x8DWDIojdHT8m7g5ssaxSXj5QJZAVJVhYgkEdxBsRXNSrcJaZ3UJKcVKPyT/AFeY/bhMZ4xm3yneP6jlU1gWbjx+jlet4/C7mvkl4qVRAMery02qAVAKgEaAagFQCoBUA1AKgFQDUAqAVANQCoBqAHOuDBXihlHFHKHykF/5qPWtDNhuCZ1Ppe/jfKt/KBcDUUd0ELRbWDHhcIkMiO7oWC7NgNi913nuvblUhVlqENNdzj8/09bkZUrINKLNzLNZTy4qJGjSOF3CE3LN1tym/Ada1XQzHKaXwa+V6cjRjSsUm5Lv47BJNSBypXvSfAHD4ueI/lkOz8DdZPoQOVQl8OE2j1DpN0bsWE19aZzAawkibGEwMsv+FHI/wIxHrarlW34Na3Lpq/rkl+Y+Bh6SRE2gu2yrtHgu0bXPrVqjuWhkXKup2Jb0thITVgojfamd5Nk7GyAq7Vuru3331vxwVruzkJepbHNcYpLff7IholmBw+Mic7htbDjhYP1TfyJB5VpUycLET3VKVk4cuP1tBkz7LRiYJIW/Otge4jep9QKmpxUouJ5/j3SpsU4+UbsUYVQo3AAAeQolpaRjk9ttke08yf2jCsVF5IuunkPfXmPqBWHJq9ytr5JLpGX/AA+Qtvs+zIHq6nAxyA/mV1HMX/21F4fa1HT9ei5Ym18NBC02x0kGEd4jsttILjsDMATUnlScKm4nK9Koruyown47mhoDpC2JRklN5I7G/wCpTwPmP7Viw73NcZeTa6z06OLYpQX8r/cjmsbLuixAlUWWUb/jXj6ix9a1Oo1akpr5JboGT7lTrfmPj8DS0Hx/R4pR2SAqfMbx/wCeNYMOfGw2es0e5RyXwFcV0ETh5I9VkMZtVUCoBUA1AeJ5lRSzsFUbyWIUAeJO4UBEc01oZXBcNikcjshDS/VAR9aAy6EafYfNHnXDpIoh2LmQKNrb2t4AJt7vb30BLKAagFQCoBqAVANQCoBqAY0BHtO8B02CmW1yE2184+sP5W51hujyg0SHSr/ZyoS/yAgGoI9TQ9Co4J7DY9h7j2Gqp6ZjnBSi4v5LD6P5iMThoZh+dAT4NwYeoNTlcuUUzyjKodN0q38MHeuHLdmWGcDc6mNj/Em9OZBb9taWbDxI6r0tk9p0v8V/sHsb7JBFrggi+8XBuLjtG6tBPR1lsOcHH7RYvKZ0khjkjACuisAOFmF6nK9OKaPJ74yhZKM/KbAdpfl/s+NnjG4bZdPhk6wt5EkcqicmHCxnonSb1k4Ud/WmGfRnMvacLDL2sg2vBl3OPUGpSqfKCZwGbjui+db+GCPTjL+gxsqjcrHpV8pN59G2vSonKr42dvnudz0W/wB/DW/K7MLWiuY+0YWGQm5KgN8S7m+oqUpnzgmcRnUexkTh9P8AQg+n2f4iHGhY3ZFRUZQDua/Ekdo3Ecq0cy2cbEkdF0Xp+PfitzW220T/ACXMFxOHjlHB1uR3Hgy8jet+qfOCZzOTS8e2Vb+GCTFx+w5ju3LHMGH+mxv/ANLEcqibI+1f2O2ql/G9O7+da/NBYz7BDEYaWP8AWh2fMC6n1tUtZFTg19nF4trovjP6YKNCcy6DGREmwc9G3zbh91qhsaThajtOsUq/EbXx3QRNP8B0uEcgdaIiQeQ977Sak8uvnU/+Tl+j3+zlR34fYEsUxRlYcVIYeYN6govTO5srVkHF/KDhlmJEsSOODKCOYroqJ8oJnnGRW65uL+GbdbBqmDOM9w2FAOJnjiB4bbAE27hxPKrgQrNtc+XQ3EZlnP8A+uOy/ucigOtq+0+izVZdhDE8TC6MwYlGHVfd43HhagJfQHC07wnS5djI+1sNLbzCEj6gUBT29AF/8N+ItisWn6oEb9kgH++gD/QCoBUA1AKgGoBUA1AKgGoDFOtwRVrKxensrtmuCME0sR/y3ZR5A9U8xY1B3R4zaPV8C9X48LPtGrWI3B6FAr6oMy2oZYDxjfbX4ZOP3BvWpTDnuLj9HBepsbherV/cv1R3tYOW9PgZQPeQCVfOPeRzXaHOs98OVbRG9IyfYy4yfh9n+YCqhD09dww6p8y6TCGInfC5X5H6y/zYcqlcSe4aPPPUWN7WXyXiS2cnXDl1jBiAO+Fz90f+/wBax5sNpSN70vkalOl/Pdf7NjU/mV45sOfyMJF8n977hf5qYctpxMXqbG43RtX9yFrdy66Q4gD3SYn8m3r9QR81VzobipfQ9M5PG2VL+VtfkedUWZXWaAn3SJE8m3N9QDzqzCn2cS71NjcbI3L57M9a28u6sM4HAmJj4Hev1BHzVdnQ3FS+i303kcbJVP57mTVLmO1HLAT7jCRfJ9x+4fWrcGfZxZT1JjcLY2r57GlrbwGy8M4/MDG3mu9foW9KtzodlL8jP6ZyNqdL/FEt0GzHp8HESesg6NvNN31FjzrYxp8q0QvVsf2MuUfh91+ZtYTR3DRuXSFNtmLFiLm5Nza/DlV6phvlowTzb5xUXJ6R0powylTwYEHyIsayGtGXFpr4ARmeEMMskR4o7LyB3H0tXPXQ4TcT0rEuV1MbF8oJGrTH7eGKHjGxXkd4/wDPCpTAnuPE5DrtHt38vsl9SRAEZ1oaK/8AEMGyoB08d5IT3ke8l+5hu87VcUKry3BIIII3EHcQRxBoDt6C6TNl2MixAuVB2ZVH5o294eY3MPFRQFt8LiFkRXRgyOoZWHAqwuCORoBsZDtxuh/MrL+4Ef1oCk8sZVip4qSD5g2oAjagsRsZrb/1MPKnpsv/ALKAssKAegGoBUA1AKgOfmud4fDLtYieKIfxuqnkL3NAa+juk2GxyyNhZRKsbbDEKy2JFxbaAuPGgI7rb0kxWX4RJ8II98gjkLqW2QynZYbwOItvvxFABTJ9ZWO9tw8uJxUjxpKpdL7CFCbPdEABspPZ2UBZ9WBG7eP51aANa0cB0eMEnZKgPzJ1W+mxUZmw1Lf2d76ZyOeO6/8A1f6EQrROnFQEm1dZn0GOiuerLeFvn937gvqa2cWfGf4kD6hxvexG0u8e4cmW4IO8HcfI1LnnSeu6K7Z9l5w+JmhP5HIHwnen2kVC3Q4TaPVOmZH8RjQs+13/ABJDqszLosaEJssylPmXrJ/Jh81ZcSep6Ir1Li+5je4vMX+gTNNcs9owU0Y94Ltp8UfWHra3OpC2HKDRx/Tcn+HyYWf51+QJNAM06DGwsT1ZD0TeUnu/cFqMx5cbDuOu46vw215XdBi0oy72jCTRdpQlfB13ofUCpSyPKLRwmFe6MiFi+GgOaDZn0GNhc7lY9G1+6Tdv+bZ9KiqJcLEd51nHWRhtr47oMWlWXe0YSaK1yUJT416y/UCpSyPODRwmDe6MiNi+GCLQLM+gxsJJsrnom8pPd+4LUVjy4WI7nreP7+G2vK7oKenWW9PgpVAuyjpE8037vMXHOpK6HODRxnS8j2MqE/jen+ZD9UmZWeWAncyiRfNdzfQj0rTwpabiT3qbH2o3L8CcaT54MHD0pRnG0F3WFib2uT2bq3LrPbjy0c7g4byrVWnoHOZ6wsTLuj2Yh/D1m9TUbPLsl47HW4/p7Hr7zfJ/oRebFNIzM7FmO9iTck+P0rUluT2yarqjXFRitJEq1a4/YxRQ8JFtzXePpetnDnxs19kD6go5Uc18BaqcRxD8mwavLSuevTRD2XEjFxLaHEE7duCTcW8gw3+YagBYTQB9/D/pb0sLYCVuvDd4bne0RPWXx2SfRvCgDDQFOdNsL0WYYyP9OJmt5FyR9CKA6+p+bZzjBnvZ1/dE4/mRQFrVoBUBxtJNKsJgFDYqZY771Xeztb9KLckeNqAjeC1v5VI2z07JfcDJE6r+4Agc7UBNsHi0lRZInWRGF1ZGDKR4EbjQGWgKt65snOGzWc26s2zOnz+/94agOrqBzroce8DGy4iMgeMkfWX7ekHOgDhpxk/tmAxEHEvGdj4060f3KKAqERQFqtVede15bh3Ju6L0L9+1D1bnxK7J+aqA0dbOX7eGEoG+JwT8L9VvqVPKtTLhyhv6Og9O5PtZXB+JdgSiok9EQ9Co6OVIZTZgQynuINwfWqxensxXVqcHB/KLF5LjxiIIpR/mIrcyN49b1OQlyimeTZFLptlB/D0DLXBluxPFOOEqlG+KPh6qftrRzoeJHXelsncJUv47oguFxJidJF95GVx5qQR/KtKEtSTOoyaVdVKD+UyxmBxKyxpIvuuquPJhf+tTcZbSZ5PZB1ycX8MAelWXHC4yaNd2y+1Ge5W6yW8r25VE3x4WM9J6XcsrCjv60w5aPZj7RhoZv1opPg1usORvUpXLlFM87yqXTdKv6YFdNsu9nxs6DcC3SJbsEnWFvI7Q5VGZMONn6nf9HvWThRT+P5WGfRjMvacLDN2sg2viXc49QakapcoJnB5tDoyJV/TAxpjgDhsbMi7ht9JH5P1hbyNxyqNyIcLP1O86RcsnCSf1xYasgx4xOGil/WguPG1mHrepKqXKKZwOVS6L5Q+mCBGOX5nbgsc1vOKThy2W+lRst1XHcaWf0z/PH9UFvSbLvacLNEOLISvxL1l+oFSVkecGvs4nCvdGRCz6YFtGcNFNiYo59oI7bJsbbyN1z57qh64rmlI9B6lbbXjOynyu4RdMdFoI8ExgiVWiIe4HWKjc1zxO4k8q37saKqfFd0cn0zqd0suPuS2pdgc5Xi+imjkH5XU8r7/peoqD4y2dfmU+7RKH+A9QPtKCO0XroIS2kzzOcNSaNus5iOTpTkUeOwsuGl92RSAe1GHuOPEGxoCoWdZZJhZ5YJRaSJyjcuBHgRYjwNAetHs4kweJixER68Thh/EODKfBlJB86AuDkeax4vDxYiI3SVA694vxB8Qbg+VAVi1y4Xo84xe7cxjkHjtxISfW9AcbQbE9HmOCcdmJhv5GRQfoTQFwloDjaZ6QLl+DmxLC+wvUX9TsbIvkSRfwvQFSM5zaXFTPPO5eRzck/QAdgHACgNGgJPoLptiMsmDRsWhJHSwk9Vx3/wALdzDu7qAtPkWcRYyCPEQNtRyLcd471I7GBuCPCgBd+InJdvDQYpQbwuY3t+iX3SfJlA+egAfkuYthsRDOnvRSJIPHZINufDnQFxsHiVljSRDdXVXU96sAVPoRQFVtaGTeyZliIwLIzdLH8MvW3eAJYcqAnX4eM6tJiMIfzATp5rZZPUFD8pqjAZM9wQngkjPB0ZfLaFr1ZJbWjNj2uq2M18Mr0UKkq25lJU+YNj9RUHOOno9Yx7FZBTXykPVpnFQaC3qgzLbw8kBO+F7j4JN4+4NUpiT3DR596lxvbyVYvEl+p1tZOW9PgJbC7RWmX5Pft8past8OUGjR6Lk+xlxb8PswG1DHp2wy6qcz6XB9GT1oHKfI3WT+ZHy1LYs+UNHnHX8b2ctteJdzg64sts8GIA94GJz4rdk+m36CsOZDspEn6Xye86X+K/2dDU/mW1DLAeMb7a/DJx+4H1q7DnuLRrepcbhkK1eJI1tceW7oMQBwJic+B6yX5hvWmZHcVL6M3pjI42ypfz3Rl1O5leObDn8jCRfhfcR+4fdVuHPs4lnqfG4XRtX9xh1xZb/gYgDvic+fWS/3DnVcyG4qRf6YydWSpb890bWqDM9qGWA8Y221+GS9/uB9aYku3ExepcbherV4kjl64cttLFOBudTE3xJvX1BP7aszIeJI2/TGTtTof4r/AGTbQbNPaMFE5N2UdG/xJu+osedbGPLlBf4IDqmN7GVOHxva/MFemeXnB417blLdNEfAm9h5NcelaGRBxs2jr+l5McrB4y8paYaVUTQ9YbpI94Pc6/8AepOL3Fb+jhG/bs7fDABImySp/KSp8wbf0qBnHUmj0+qSnWpfaDNoXmQlwcRJ3gbB813VK41n/jWzz/qWO68mSRKqkSIGoAN6/wDQ/pIxj4l68QCTgX60d+q+7tUmx8D4UAAqAM/4fNLdiR8vlbqveSC/Y4H/ADE5gbQHep76A5X4iMLs5lG/ZJhk9UeQH6bNADbLZ+jmjf8ARIj/ALWB/pQF042uL9+/1oASfiQxBGEwsYO5p2Y+OxGbf9VAV+oAg5FqnxOJw6z9LFGZFDxowY3VhdSxA6t+PA7iKAhGZ5fJh5XhmUpJGxVlPYf6jgQe0GgCn+H/AEoMU74GQ9Sa8kV+yVR1lHxKDzUd9AGXTHKPbMFiMPuvJEwW/Y43xn9wWgKfOpBIIsQbEHsI40BZnUjnXtGWRoT18OzQt5DrR/awHy0BFfxF5L1cNi1G8EwSbuw3eO58CJP3CgBdoHnPsePw85NlWQLJvsOjk6r38gxPIUBbXiKtKgN09y/oMbJYWWS0q912vt/cCedRWVDU9nofp/K93GSfmPY4Fah0I9CpKdWmZdDj0BNlmBiPdc70PqLfNW1iT4z0c56kxvdxea8x7hukQMCrC4III7weIqVPPk9PaK55tgTh55YT/luyj4Qeqea2POoS6HGbR6r0/IV+PCf2iUaqcy6LGGI+7OhX547sv0262MOWpaIT1Pjc6Vav7WEXT3LfaMDMoF2VekT4o+tbmARzretjyg0cp0zI9jKhP433BTq8zToMdESerLeFvn9z7gvrUdjz4zO09QY/vYnJeV3C7phlntODniHvFNpPjTrL9RbnUlZHlFo4jAyHRkQs+mB/QDNOgx0LE2WQ9E3lJa33bNRlEuFh3XXMdX4bkvK7oL+mWWe04OaMe9sbSfEnWX1ItzqSsjyi0cN0/I/h8mFi+GCjVnjzHj4h2ShozzG0v1X61HY0uNmjs/UNMbcPn9aYS9Y2X9NgJrC7RgSr8m9vt2q37ocq2jk+j5Hs5kJffb/kgmq3PhDOYHNkmts34CQDd6jdyFaONZxevs6b1Hge5Wr4eY+fwClmeUQYjZE8aybJuu0OB8KkJQjLycZTkW079uWtm6LAdwA9AKuS0YvLK8Y2UNLIw4NI7DyLEj+dQVvebZ6ljQcaYRfwl+x3dHtITh4yn8Zb1A/tSFritEXm4HvW8g5V0Z56NQGLEwLIrI4DKylWB4FWFiD4WNAVJ1iaKtluNkh3mM9eFj+aNjuF+8b1Pl40BwMDi3hkSWMlXjZXQjsZTcH1FAErW/nCZhhMtxqWBZZopVH5JF6MsvqWI8CDQAuoC5ujuI6TDYeT9cMTfujU0ANvxHYUtgsPIBcJOVJ7g8Zt9VoCvdAW50MdZsFhZANzYeE+Vo1BHqDQAu/EJo6F6DGKN5PQS2HGwLRMfGwZeS0AIspzB8PNFPHueJ1kXzRgbHwNrc6AuNlmOWeGOaM3SRFkU+DAEfzoCr2tnJfZM0xCgWSQ9Onwy7zyD7Y5UBI/w/Z10WNkwzHqzx3UE/5kNyLD4DJ6CgDHrDyb2zL8TCBdjGXj/wBSPrJbzItzoCpNAWv1bZycXl2HlY3fY2HP8cXUYnxNgedWg4Ot3LrxRzgb42sfhksP+oL6mtXKhuG/o6L07le3fwfhgwU1FNHoMZbQ96oXHqOUoysvvKQy+am4+oqsXp7MN9asrcH8osdlWNWeGOVeEiK4+YcKnIy3FM8mtrddkoP4egVa3st2MTHMB1Zk2T8cf91K+laObDupHY+lsndcqW/HdEKwWLMMiSr70bq4+U3tzFxzrTrlxkmdHm0q6iVb+UWNws6yIrrvV1DDxDC/9amk9raPKZxcZNPyivukOBOExU0Y6vRyEx+C32oyORHpUVbHhYek9PuWVhLf1ph7yXG9Ph4ZrW6SNHt3bSg1KQe0mec31+3ZKH02AzS/LjhsbPGNwD9JGf4X6y28iSPlqMyI8LD0TpNyysFJ/WmG7RzMfacLDN2ugLeDcGHqDUjVLlFM8/yqXTdKH0zj4XQPDRYtcTHtqVJYR36gY33gcRxO69qs9iPPkjan1a+eP7EntfqSXFRB0dTwZWU+RBFZiPg9ST/yVrW48x2jvHbUI+zPWoanWt/KCXovrJCoI8YGJAsJVF7j+JeN/EVt1ZWlqRyPUPTcnNzx/D+DJpZrEieJosJtFnGyXIKhQeNgd5NXW5S1qJb0309arVPI7JfHnYNVqOZ2XgyA1boxNdyy1dMeRjUAqAgut3Q//iGCYot8RBeSHvb9cfzAbvECgKskUBm9sfoui2j0e30mz2B9nZ2h4kbuQoDBQFuNWs23leCP/wDPGP2DZ/20Bh1q5X7TleLQC7LH0q243hO3u8bAjnQFTaAsZqAzrpsA0DG7YaQqN9z0ct2S/wA3SDlQEs1jZL7Zl2JhAu/Rl4/ji6y287W50BUegLJ6h866fLhET1sO7Rm/6G60Z+rL8tAcL8ReS7UWHxYG9GML/C4LIT5MGHzUAGtHc0bCYqDELxikV93aAesOYuOdAXEglDoGU3BAYeIIuPpQFTtY2Tex5jiYgLL0heP4JestvLatyoAifh5zr/8AIwjHunjHosn/ANZ9aowFrSLACeCSM/nRl8rjceRseVWSW00Z8e11WRmvhlfdkqSrbmUlWHcVNiPUVCzjp6PUsa5WQUl8noVjNsegC/qizPpMK8J4wubfBJ1l+u0OVSuJPcNHnfqLG9rK5rxI3tZ+WdNgXYDrQkTDyXc/2lvSsmRDlWzW6Lk+xlxfw+wESahz0sNGqrMulwKoTdoGMZ+HinLZNvlqVx5coHm/W8b2ct68S7nK1maITYmWKbDLtMwEUouBsgHqyb+wXIPbwq2+rnpo2ej9Uji1zrm+3lE9y3CCGKOIcI0VB8oArYitLRBWTc5uT+WDrXJltjBiAON4X+rJ/vrUzIbipI6j0xk6slS/nujb1O5ltQzYcnfGwdfhk4/cD61XEntaMHqXG4Xq3/2/c7ml+kLYF4ZCNuFyY5FHvKQLq68gwI8BWa6zhp/BGdOwf4zlCPaSW1/8NPNNYuEWFmicvIVIVNlh1iN20SLAVjlkwS2jcx+gZcrVGcdJeXsDVRbe2ehxXFJDUKj0B6U1QtZkVqpowN9yzBrpDyQVAKgGIoCuGvLQv2XEe1wr/wAjEMdu3COY72HgG3sPEN4UALqAVAWi1J4nbyjDX4oZU9JWI+jCgJ3IgIIO8EWI7weNAU50tyg4PGYjD9kUrKvil7xnmpU0BL9RGddBmQiJ6mJRoz8a9aM/Qj5qAssaAqNrDyb2PMcTCBZBIXj3W6knWS3gA1uVASnUJnXQ5gYGPVxMZUf6kd2T6bY50AcNOsm9swGJgABZ4yUv/wConWj+5R60BUOgLQamc59pyyEE3eG8D/J7n2FPSgIT+IrJd+Gxajvgc+rx/wD2egoAdauc59kzHDSk2Qv0cndsS9VifAXDfLRgtba4tVhUB+sXLegxrMPdmHSD4hucetm+ao7KhqWzuegZXOng/MSOqa0mdNFnq9ULyW6r8z6HHKhNlnUxn4h1k+oI+atzEnqWjm/UmP7mP7i8xDVPEHVlYXVgVI7wwsf51JvucHGTi00VwzLBGCaSFuMbsm/tCnceYsedQtseM2j1PBvV+PGf2iVaqs3EOLMTGyzrs/OlynqCw9K2MWepaIP1Ji86lavMf2DPUgcQRbPNIRDmGDguAsiyCTfw29noifmQjnWKdnGSRIUYbsxrLV/br/s5usbPsG+FlgMqtKbFAnXs6kFbkbhwtzqy+2HFpm70fBylfG2MdJPy/oFuUZvNhnMkD7DFShNgdxIPA7r7qjoTlDwdrlYVWUlGxbSZjxuOkmbaldnbvYk+g7OVUlOUvLM1ONVTHjXFI16sM4qFdjUKD3oNjbVV0WSlpGzEm6rdEfO5JllzXRnmAqAVAKgOZpFk0WMw8mHmF0kWx71PFWHiDYjyoCoekWSyYLEy4eYWeNrX7GHFWHgRY86A5tAWM/DzPtZdIv6MTIP3JGf6mgCnQFffxFZLsYqDFAdWWPo2P8cR3X8SrD9tACvLca0EscyGzxusi+aEEfyoC5WV41Z4Y5kN0kRZFPg6gj+dABX8RmTWfDYsDcQ0DnxF3j+hk9KAEeS5i2GninT3opEkHjskG3PhzoC42CxKyxpIhurqrqe8MAR9DQFVdZuTeyZliYwLIX6WP4JesAPAElfloCY/h5znYxU+GY9WWMSLv/PEd4HiVZv2UAVtZ2S+2ZbiIwLuE6WO3Hbi6wA8wCOdAVPoC2WgGde2YDDzfmaMK/xx9R/uUnnVpU4utfKekw3SgdaE7fync48rWPy1r3w3El+jZPs5CT8MEaNUW0ehQlsyCrDOZIMQ0bK6bmRldfNSCP5VdB6ezXya1bVKD+UWQy7GLNFHKvuyIrjyYA1NRe0meV21uubi/h6BHrcy3o8WswHVnj3/ABx2VvtKehrRzId1I7L0zk8qpVP48fmQdHIIYEhgQQRxBBuCPEGtNPT2jo7IKyLjLwwnZdrWUQgTQuZgLXQrsOe/ebr5WNb8cta7rucfb6as9z+SS4/qD7O81fFTPNJbaY8BwUD3VHgK07LHOXJnUYeHDGpVUfH7mhVhtoe9ULkx70K7FVCor00U2MWquinM8s1VSMcpnayTRyXEEEDZT9Tf0HbWSFUp+CGzurVULW9sJGVaLJHGF2Q3aSw3k1vRx4paOQv6hbZPlvQQ63SMGoBUAqAY0AHvxBaK9JAmOjHXhtHNb80THqt8rH0fwoAAUAavw45wA2KwptchZ08dnqSfQp6GgDrQEE10ZJ7VlcxAu8FsQv8A7d9v7C/pQFW6AspqHzrp8tERPWwztH8jddD5b2X5aA7mtLJPa8txMYF3VOljtx2outYeJAZfmoCp9AWZ1HZ17RliITd8OzQn4R1o+Wy2z8tARX8ReTXGGxajgTA+7vu8fLdIOYoATaJ5t7JjMPiOyOVWb4CbOOalqAuBGwYC28Hh3EHhQFN89jRcTOsf+Gs0oT4Q7bP0tQBf/D1nV0xGFY71YTxgnsayyWHcCIz8xqjKhezHDh0ZSLgggjvBFiPSrWi6EuL2iu+Z4E4eaSFuKMQL9q8VbmpB51E2w4vR6P0/IV1UZoxA1hJRSHvVA2EPRDWBFhMEIpVkeRGYIBaxQm63Y8ALkcq36shRhpnIZ3Q7b8pyhpRffbI7pbphLj9lXRERGLKFuWBIsbueO7st2Vhtvdnb4JXp3SK8OXJNuX6EcvWuS4qDY16qNj3oNivVCuxXoOSFtU0HI8lqrosczo5Xk02IPUWy/qbcv/flV8YN+CPyupU0Lu9v6J3o/oRGhDOOkfvI6o8l/vW1DHS8nL5nWbbtqPZE9wOWBeNbcY6IOU2dNYgKyaMezbq4oNQCoBUAqA1MzwCTxSQyAFJEZGB7mFqApnmuBbDzSwv70Ujxt5oxBP0oDt6t869jzLDTE9XbEcnwS9Vr+W1flQFuRQHjERB1ZWF1YFWHeGFiPSgKbaSZUcJip8O3GKRkv3gHqnmLHnQE71BZ10OYNAxsuJjKj/UjuyfTbHOgLHOLigKgab5N7Hj8Thx7qSHY+Busn2sKAnv4d8zKYvEQdksQkHdtRN/Z29KALusXJfbMuxMIF3Me3H8cXXW3na3zUBUmgC7kuuToctEDRu2LROijfcUIAsjsSb7SiwtbfYb95sAJdgkFrGwIBPZdrkAnvOy3oaAlGq/OPZcyw73sjt0L/DL1b8m2TyqjBadd4q0qCXW1k+xImIUbj/y3895Q+m0OQrTyYbXI6foGVpup/iiBKa0GdhF7HvVC/Yr1UpsYmgbFQoK9Cgr0A16aHIV6DkMWquixzR0styKaexVdlf1NuHIcTWSNUpeCNyeqU09m9v6RNsi0JjUguDK38Q6o8l/vWzChLyc7ldZut7R/lROcDk4Ft3KtmMCGnY29vydmHDBayKOjC5NmcVdotHqoM9AKgGoBUAqAY0BWHXlk/s+aSOAdnEKsw7rnquP3Lf5qAH1qAt1q7zr2zLsNMTdjGFk/1IzsP6lb86AkhoCu/wCITIeixkeKUdTEJsuQP82Kw3nxTY/aaAGmTZi2GninT3opEkHZfZYGx8Dw50BcTJ8yTEwRzxG8cqK6nwYcD4jeD5UBXr8QMQXNARxbDRM3mGkUfRVoDh6pcQUzbCEdrsh8Q8bj+tAWpXhQFTdY+QHA5hPFbqFjLEbWvHISVt5G6+amgIzQBR0a0SMuRYl9m8kjGeMBSWth9wAHaSOmA+IUBHsi1dY3EEEp0C7utLdT5hOPragLNZYG6NA52mCqGIFtpgBtG3Zc3NWlTQ0pylcTA8bcGW17XseKsPEEA8qslHa0zNj3OqxTXwADEQNE7RuLMjFWHiP6HjzqKnHi9HouLkRurU18nm9WG3sV6DYjVANeqlNjXoU5CJoU2PGpYgKCSeAAuTyq5LZjnYoLcno72W6Izy2L2iXx3t+0cOdZoUSZD5PWqa+0O7JnkuhscdiF22/U+/0HAVsRpiiAyeqX3fOkS7CZKO2syiRjmdjD4ULwFXqJY5GwBV+iweqgcUB6tQGagFQDUAqAVAKgBN+IfJelwUWJUDagksx7ejl3f9YT1oCvNqAOf4cs5umJwjH3Ss6b+xurIAO64Q86ANVARHWho1/xDASxKLyp/wA2H/UQHd8yll5igKnspBsRYjcQeygJdodrHxmWxtFCUeIkkJMrMEY8SmywIv2i9vCgOBn2czYyd58Q+3I53ngABwVQOCgdlASLVDg2lzXD2G6PblbwCI1j+4qOdAWmiG6gITrP0GTM4VsRHPHcxuRcEHjG9t+yTY37DzBAE2UaoMU0oGJZI4gesUbbZh3KLbr954d1AHvKMuWKNURQqKoVQOAAFgKAz+wi97UBsxx2qgHdLiqAFWszRgk+0RKS6izgfmQdvxL9R5Cta+rktonuj9Q9mXtz8MGqtUe0dlCfYfaqmi/kLapopyGvVSmzoZfks8/+HGbfqbqr6njyq+NcpeEaV/UKKf6pf8EpyvQO++Zyf4U3Dmx3n6VsQxvshMjr0n2qWiaZTowkYtGir5DefM8TWxGtLwQd2Xba9zls72FyhRxrJo1nI6UeHA7Kros5My2q7RQVVA9AOBQHoCgHoDLQCoBUA1AKgFQHL0myoYvCT4duEsToPBiOqeTWPKgKdTwFGZWFmUlWHcVNiPUUBJ9Vec+yZnhnJsjt0L/DL1RfwDbJ5UBbAUAzCgAPri1bOJHxuDTaVrtPEg6yt2yIo4g8SBwO/t3ABmgHAoA+6ltDmwsbYidSs0wACkWKRXuLjsZjYkdgA8aALiDdQCdb0Bg9mFAZVW1APQDUAjVAamPwodbGqFdgk0s0IO2zw2RiblT7jd5FvdP08q1rMdS7onMHrEqlws7oio0dxN9noue0lvW9azon9E4us43HfI7eXaDu1jLJbwQXP7j/AGrJHGfyaN3Xku1a/wCSX5PofFHYrGCf1P1j9eFZ40QRD39Svt/ql2+kSjC5PbjWTRoubfc6UOBVeyrkixyNpUAquimz1eq6KDVUCoD0KAcCgPVqAcUA9qAyUAqAVAKgGoBUAqArBrgyL2bM5iB1JrTr/wC574/eG9aAgxQjhuPZbsNAW80Mzj2zBYfEdskSl7djgWcfuBoDtUBjkS9AQ3SDV3gMUxeXDrtneWjLREnvbYIDHxNAa+Sat8DhnEkcA2xwZ2aQjxAYkA+NATLDwWoDZoBqAVANQDUA1AKgGoDXxOEVxvFUK7OW2RLfhVBs28Plir2VTQ2bqQgVXQ2ZaqUGJoBr1UCoBxQDgUB7AoB6AegHoB6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8916" name="AutoShape 4" descr="data:image/jpeg;base64,/9j/4AAQSkZJRgABAQAAAQABAAD/2wCEAAkGBxQSEhQUEhQUFRQWFRUVFRgUFBQUGBYXFBUWHBUXGBYYHCggGBolHBYVITEhJSksLi4uFx8zODMsNygtLisBCgoKDg0OGxAQGywkHyQsLCwsLCwsLCwsLDA0LCwsLCwsLCwsLCwsLCwsLCwsLCwsLCwsLCwsLCwsLCwsLCwsLP/AABEIAKgBLAMBEQACEQEDEQH/xAAcAAABBAMBAAAAAAAAAAAAAAAHAAEGCAMEBQL/xABFEAACAQICBgcGBAQEBQQDAAABAgMAEQQFBgcSITGBEyJBUWFxkRQycoKhoghCUpJiscHRM0NzwhUjsuHwU4OjwzRjZP/EABsBAQABBQEAAAAAAAAAAAAAAAAFAQIDBAYH/8QAMBEAAgICAQMEAAQGAgMAAAAAAAECAwQREgUhMQYTQVFxgaGxFCIyQmHBkeEjUtH/2gAMAwEAAhEDEQA/ADjQCoBUAqAVANQCoBUAqAVAKgFQDUAqAVANQCNAQLWhnpjVcOhsXG05Bsdm9gvkSD6VH51zhFRXydF6fwVdY7ZeI+PxBW0l6iNHdxgkhA0DR72qt0U0etuqaKaH26popocPTRTR626popo9BqpopoyRBmNlVmJ4BQSfQUUG/BjnKMFuT0jfnyjERx9K8LpHcAs27ibDdx42rK8axR5NdjUhnY07PbhJNmkJK13E23EzJJVjiY3E2I5qt1oxSgbsGKq+NrRrzqOjBi62Y2GpOo2ZpdtCp7t3n2VmU9rRgjDjJMlWiWYdLAL+8vVbl/2qUw7eUPw7EH1Kj2rnrw+53VNbqIxj3q4oPegMtAKgFQCoBUA1AKgFQCoBUAqAagFQCoBqAVAMaowBTWXOWx8o/Ssaj9gP82NQua92noPpytRxE/tsiwFapPs9iqFo96pooNt27aaD/wAmf2eTZ2zG4TcNoqQtzw32q51tLejEr6nLgpLf1sxA1aZdD7VU0U0elNUaKaOtoxmHQYqGTsDgN8Lbm+hvyrLjz4WJkd1TH9/FnD/Gw0Z1ghPBLEfzoQPO3VPrap2yKnFr7PPcex02xmvhgKa4O/ceBHcRxrmnHT0z0yElKKkvkStVrRXRmR6saLGjOklY2jG4mzFPVE3EwSgbsWIrNG015VnX0Rx3R4koT1ZRcfEP/DW9h28bNfZG9Uo50KS8oISmp2LOVkjJesiLBXqoM9AKgFQCoBUA1AKgFQCoBUA1AKgFQDUAqAagGNAA/WKtswn8ejP/AMa/2qEzF/5Wei+nnvDj+f7nDy7BvPKkUdttzsrtGwvYnjyrBCDm9IlMrIhj1uyfhE4wWq2Y26WdE7wilj6m1bkcGXyzmrvVFa7Vwb/EkOC1Z4RP8QySn+Jtkei2rYjhQXnuRV3qPLn/AE6j+BIsBo/hof8ACgjU9+yCfU762I0wXhEVbnZFv9c2zzpNloxGFmitvZDs+DrvT6gUshyg4lcLIdGRCz6YAr1z7Wux6jF7W0K9C49A1a0U0ehVC1ra0HPRDMenwkL3uwXYb4k3H+V+dT2PZzrTPM+o47oyZw+N/uDDTnAdDjJQPdciRfJ+P3bVRWbXxt/E7LomR7uKk/K7HBBrTJc9q1UaLWjIr2qzRY0d3A6N4uRA6RHZO8bRCkjwBrPHDtmtpEVd1TFrlwcu5qSxvGxSRSjDiGFjWrZVKD1JaNiE67Y8oPaEMSVZHHFGDelVrm4tFJVKcXF/KC7l+JEkauvBgCOYrp6Z8opnCX1uE3Fm4DWyjWY9XFDYoBUAqAVANQCoBUAqAVANQCoBUAqAagFQDUAxoAO62MPs4xX/AFxL6ozA/QrUTnR/nTO79L2cseUPpkRweKaKRJE95GVx5qb2+lacJcWmdBk0q6qVb+VosZg8SJI0kX3XVWHkwuKn4vaTPJ7IOubi/hmWqlgqFTRx2cwQi8s0a+bC/pxrHK2EfLNirEvtf8kG/wAgEaRNEcTMYDtRFyyGxG5t5G/uJI5VDXuLm3HweldNjasaCtWpJaZzwaw6N7R7U1QtPQqjLWEjVNmP+LAT3Sr9Ff8A2+tSOBPzA471LjalG5fPZ/6NrWtgLxxTge4xRj4PvU+ot81X58NwUvowenb+N0qn8r9ji6P6BSYiESvJ0QcXRdnaNuxm37r91atOE5x23okczr8abXCEeWvP/RwM7yiTCSmOUb+KsPdde8f2rXuolU9MlMLNry4c4fmvo29D8AJ8XEjb1BLsO8IL29bUxq+diRg6vfKnFlKPl9g0gVPnAHH0lyNcVERuEii6N2g9x8DWDIojdHT8m7g5ssaxSXj5QJZAVJVhYgkEdxBsRXNSrcJaZ3UJKcVKPyT/AFeY/bhMZ4xm3yneP6jlU1gWbjx+jlet4/C7mvkl4qVRAMery02qAVAKgEaAagFQCoBUA1AKgFQDUAqAVANQCoBqAHOuDBXihlHFHKHykF/5qPWtDNhuCZ1Ppe/jfKt/KBcDUUd0ELRbWDHhcIkMiO7oWC7NgNi913nuvblUhVlqENNdzj8/09bkZUrINKLNzLNZTy4qJGjSOF3CE3LN1tym/Ada1XQzHKaXwa+V6cjRjSsUm5Lv47BJNSBypXvSfAHD4ueI/lkOz8DdZPoQOVQl8OE2j1DpN0bsWE19aZzAawkibGEwMsv+FHI/wIxHrarlW34Na3Lpq/rkl+Y+Bh6SRE2gu2yrtHgu0bXPrVqjuWhkXKup2Jb0thITVgojfamd5Nk7GyAq7Vuru3331vxwVruzkJepbHNcYpLff7IholmBw+Mic7htbDjhYP1TfyJB5VpUycLET3VKVk4cuP1tBkz7LRiYJIW/Otge4jep9QKmpxUouJ5/j3SpsU4+UbsUYVQo3AAAeQolpaRjk9ttke08yf2jCsVF5IuunkPfXmPqBWHJq9ytr5JLpGX/AA+Qtvs+zIHq6nAxyA/mV1HMX/21F4fa1HT9ei5Ym18NBC02x0kGEd4jsttILjsDMATUnlScKm4nK9Koruyown47mhoDpC2JRklN5I7G/wCpTwPmP7Viw73NcZeTa6z06OLYpQX8r/cjmsbLuixAlUWWUb/jXj6ix9a1Oo1akpr5JboGT7lTrfmPj8DS0Hx/R4pR2SAqfMbx/wCeNYMOfGw2es0e5RyXwFcV0ETh5I9VkMZtVUCoBUA1AeJ5lRSzsFUbyWIUAeJO4UBEc01oZXBcNikcjshDS/VAR9aAy6EafYfNHnXDpIoh2LmQKNrb2t4AJt7vb30BLKAagFQCoBqAVANQCoBqAY0BHtO8B02CmW1yE2184+sP5W51hujyg0SHSr/ZyoS/yAgGoI9TQ9Co4J7DY9h7j2Gqp6ZjnBSi4v5LD6P5iMThoZh+dAT4NwYeoNTlcuUUzyjKodN0q38MHeuHLdmWGcDc6mNj/Em9OZBb9taWbDxI6r0tk9p0v8V/sHsb7JBFrggi+8XBuLjtG6tBPR1lsOcHH7RYvKZ0khjkjACuisAOFmF6nK9OKaPJ74yhZKM/KbAdpfl/s+NnjG4bZdPhk6wt5EkcqicmHCxnonSb1k4Ud/WmGfRnMvacLDL2sg2vBl3OPUGpSqfKCZwGbjui+db+GCPTjL+gxsqjcrHpV8pN59G2vSonKr42dvnudz0W/wB/DW/K7MLWiuY+0YWGQm5KgN8S7m+oqUpnzgmcRnUexkTh9P8AQg+n2f4iHGhY3ZFRUZQDua/Ekdo3Ecq0cy2cbEkdF0Xp+PfitzW220T/ACXMFxOHjlHB1uR3Hgy8jet+qfOCZzOTS8e2Vb+GCTFx+w5ju3LHMGH+mxv/ANLEcqibI+1f2O2ql/G9O7+da/NBYz7BDEYaWP8AWh2fMC6n1tUtZFTg19nF4trovjP6YKNCcy6DGREmwc9G3zbh91qhsaThajtOsUq/EbXx3QRNP8B0uEcgdaIiQeQ977Sak8uvnU/+Tl+j3+zlR34fYEsUxRlYcVIYeYN6govTO5srVkHF/KDhlmJEsSOODKCOYroqJ8oJnnGRW65uL+GbdbBqmDOM9w2FAOJnjiB4bbAE27hxPKrgQrNtc+XQ3EZlnP8A+uOy/ucigOtq+0+izVZdhDE8TC6MwYlGHVfd43HhagJfQHC07wnS5djI+1sNLbzCEj6gUBT29AF/8N+ItisWn6oEb9kgH++gD/QCoBUA1AKgGoBUA1AKgGoDFOtwRVrKxensrtmuCME0sR/y3ZR5A9U8xY1B3R4zaPV8C9X48LPtGrWI3B6FAr6oMy2oZYDxjfbX4ZOP3BvWpTDnuLj9HBepsbherV/cv1R3tYOW9PgZQPeQCVfOPeRzXaHOs98OVbRG9IyfYy4yfh9n+YCqhD09dww6p8y6TCGInfC5X5H6y/zYcqlcSe4aPPPUWN7WXyXiS2cnXDl1jBiAO+Fz90f+/wBax5sNpSN70vkalOl/Pdf7NjU/mV45sOfyMJF8n977hf5qYctpxMXqbG43RtX9yFrdy66Q4gD3SYn8m3r9QR81VzobipfQ9M5PG2VL+VtfkedUWZXWaAn3SJE8m3N9QDzqzCn2cS71NjcbI3L57M9a28u6sM4HAmJj4Hev1BHzVdnQ3FS+i303kcbJVP57mTVLmO1HLAT7jCRfJ9x+4fWrcGfZxZT1JjcLY2r57GlrbwGy8M4/MDG3mu9foW9KtzodlL8jP6ZyNqdL/FEt0GzHp8HESesg6NvNN31FjzrYxp8q0QvVsf2MuUfh91+ZtYTR3DRuXSFNtmLFiLm5Nza/DlV6phvlowTzb5xUXJ6R0powylTwYEHyIsayGtGXFpr4ARmeEMMskR4o7LyB3H0tXPXQ4TcT0rEuV1MbF8oJGrTH7eGKHjGxXkd4/wDPCpTAnuPE5DrtHt38vsl9SRAEZ1oaK/8AEMGyoB08d5IT3ke8l+5hu87VcUKry3BIIII3EHcQRxBoDt6C6TNl2MixAuVB2ZVH5o294eY3MPFRQFt8LiFkRXRgyOoZWHAqwuCORoBsZDtxuh/MrL+4Ef1oCk8sZVip4qSD5g2oAjagsRsZrb/1MPKnpsv/ALKAssKAegGoBUA1AKgOfmud4fDLtYieKIfxuqnkL3NAa+juk2GxyyNhZRKsbbDEKy2JFxbaAuPGgI7rb0kxWX4RJ8II98gjkLqW2QynZYbwOItvvxFABTJ9ZWO9tw8uJxUjxpKpdL7CFCbPdEABspPZ2UBZ9WBG7eP51aANa0cB0eMEnZKgPzJ1W+mxUZmw1Lf2d76ZyOeO6/8A1f6EQrROnFQEm1dZn0GOiuerLeFvn937gvqa2cWfGf4kD6hxvexG0u8e4cmW4IO8HcfI1LnnSeu6K7Z9l5w+JmhP5HIHwnen2kVC3Q4TaPVOmZH8RjQs+13/ABJDqszLosaEJssylPmXrJ/Jh81ZcSep6Ir1Li+5je4vMX+gTNNcs9owU0Y94Ltp8UfWHra3OpC2HKDRx/Tcn+HyYWf51+QJNAM06DGwsT1ZD0TeUnu/cFqMx5cbDuOu46vw215XdBi0oy72jCTRdpQlfB13ofUCpSyPKLRwmFe6MiFi+GgOaDZn0GNhc7lY9G1+6Tdv+bZ9KiqJcLEd51nHWRhtr47oMWlWXe0YSaK1yUJT416y/UCpSyPODRwmDe6MiNi+GCLQLM+gxsJJsrnom8pPd+4LUVjy4WI7nreP7+G2vK7oKenWW9PgpVAuyjpE8037vMXHOpK6HODRxnS8j2MqE/jen+ZD9UmZWeWAncyiRfNdzfQj0rTwpabiT3qbH2o3L8CcaT54MHD0pRnG0F3WFib2uT2bq3LrPbjy0c7g4byrVWnoHOZ6wsTLuj2Yh/D1m9TUbPLsl47HW4/p7Hr7zfJ/oRebFNIzM7FmO9iTck+P0rUluT2yarqjXFRitJEq1a4/YxRQ8JFtzXePpetnDnxs19kD6go5Uc18BaqcRxD8mwavLSuevTRD2XEjFxLaHEE7duCTcW8gw3+YagBYTQB9/D/pb0sLYCVuvDd4bne0RPWXx2SfRvCgDDQFOdNsL0WYYyP9OJmt5FyR9CKA6+p+bZzjBnvZ1/dE4/mRQFrVoBUBxtJNKsJgFDYqZY771Xeztb9KLckeNqAjeC1v5VI2z07JfcDJE6r+4Agc7UBNsHi0lRZInWRGF1ZGDKR4EbjQGWgKt65snOGzWc26s2zOnz+/94agOrqBzroce8DGy4iMgeMkfWX7ekHOgDhpxk/tmAxEHEvGdj4060f3KKAqERQFqtVede15bh3Ju6L0L9+1D1bnxK7J+aqA0dbOX7eGEoG+JwT8L9VvqVPKtTLhyhv6Og9O5PtZXB+JdgSiok9EQ9Co6OVIZTZgQynuINwfWqxensxXVqcHB/KLF5LjxiIIpR/mIrcyN49b1OQlyimeTZFLptlB/D0DLXBluxPFOOEqlG+KPh6qftrRzoeJHXelsncJUv47oguFxJidJF95GVx5qQR/KtKEtSTOoyaVdVKD+UyxmBxKyxpIvuuquPJhf+tTcZbSZ5PZB1ycX8MAelWXHC4yaNd2y+1Ge5W6yW8r25VE3x4WM9J6XcsrCjv60w5aPZj7RhoZv1opPg1usORvUpXLlFM87yqXTdKv6YFdNsu9nxs6DcC3SJbsEnWFvI7Q5VGZMONn6nf9HvWThRT+P5WGfRjMvacLDN2sg2viXc49QakapcoJnB5tDoyJV/TAxpjgDhsbMi7ht9JH5P1hbyNxyqNyIcLP1O86RcsnCSf1xYasgx4xOGil/WguPG1mHrepKqXKKZwOVS6L5Q+mCBGOX5nbgsc1vOKThy2W+lRst1XHcaWf0z/PH9UFvSbLvacLNEOLISvxL1l+oFSVkecGvs4nCvdGRCz6YFtGcNFNiYo59oI7bJsbbyN1z57qh64rmlI9B6lbbXjOynyu4RdMdFoI8ExgiVWiIe4HWKjc1zxO4k8q37saKqfFd0cn0zqd0suPuS2pdgc5Xi+imjkH5XU8r7/peoqD4y2dfmU+7RKH+A9QPtKCO0XroIS2kzzOcNSaNus5iOTpTkUeOwsuGl92RSAe1GHuOPEGxoCoWdZZJhZ5YJRaSJyjcuBHgRYjwNAetHs4kweJixER68Thh/EODKfBlJB86AuDkeax4vDxYiI3SVA694vxB8Qbg+VAVi1y4Xo84xe7cxjkHjtxISfW9AcbQbE9HmOCcdmJhv5GRQfoTQFwloDjaZ6QLl+DmxLC+wvUX9TsbIvkSRfwvQFSM5zaXFTPPO5eRzck/QAdgHACgNGgJPoLptiMsmDRsWhJHSwk9Vx3/wALdzDu7qAtPkWcRYyCPEQNtRyLcd471I7GBuCPCgBd+InJdvDQYpQbwuY3t+iX3SfJlA+egAfkuYthsRDOnvRSJIPHZINufDnQFxsHiVljSRDdXVXU96sAVPoRQFVtaGTeyZliIwLIzdLH8MvW3eAJYcqAnX4eM6tJiMIfzATp5rZZPUFD8pqjAZM9wQngkjPB0ZfLaFr1ZJbWjNj2uq2M18Mr0UKkq25lJU+YNj9RUHOOno9Yx7FZBTXykPVpnFQaC3qgzLbw8kBO+F7j4JN4+4NUpiT3DR596lxvbyVYvEl+p1tZOW9PgJbC7RWmX5Pft8past8OUGjR6Lk+xlxb8PswG1DHp2wy6qcz6XB9GT1oHKfI3WT+ZHy1LYs+UNHnHX8b2ctteJdzg64sts8GIA94GJz4rdk+m36CsOZDspEn6Xye86X+K/2dDU/mW1DLAeMb7a/DJx+4H1q7DnuLRrepcbhkK1eJI1tceW7oMQBwJic+B6yX5hvWmZHcVL6M3pjI42ypfz3Rl1O5leObDn8jCRfhfcR+4fdVuHPs4lnqfG4XRtX9xh1xZb/gYgDvic+fWS/3DnVcyG4qRf6YydWSpb890bWqDM9qGWA8Y221+GS9/uB9aYku3ExepcbherV4kjl64cttLFOBudTE3xJvX1BP7aszIeJI2/TGTtTof4r/AGTbQbNPaMFE5N2UdG/xJu+osedbGPLlBf4IDqmN7GVOHxva/MFemeXnB417blLdNEfAm9h5NcelaGRBxs2jr+l5McrB4y8paYaVUTQ9YbpI94Pc6/8AepOL3Fb+jhG/bs7fDABImySp/KSp8wbf0qBnHUmj0+qSnWpfaDNoXmQlwcRJ3gbB813VK41n/jWzz/qWO68mSRKqkSIGoAN6/wDQ/pIxj4l68QCTgX60d+q+7tUmx8D4UAAqAM/4fNLdiR8vlbqveSC/Y4H/ADE5gbQHep76A5X4iMLs5lG/ZJhk9UeQH6bNADbLZ+jmjf8ARIj/ALWB/pQF042uL9+/1oASfiQxBGEwsYO5p2Y+OxGbf9VAV+oAg5FqnxOJw6z9LFGZFDxowY3VhdSxA6t+PA7iKAhGZ5fJh5XhmUpJGxVlPYf6jgQe0GgCn+H/AEoMU74GQ9Sa8kV+yVR1lHxKDzUd9AGXTHKPbMFiMPuvJEwW/Y43xn9wWgKfOpBIIsQbEHsI40BZnUjnXtGWRoT18OzQt5DrR/awHy0BFfxF5L1cNi1G8EwSbuw3eO58CJP3CgBdoHnPsePw85NlWQLJvsOjk6r38gxPIUBbXiKtKgN09y/oMbJYWWS0q912vt/cCedRWVDU9nofp/K93GSfmPY4Fah0I9CpKdWmZdDj0BNlmBiPdc70PqLfNW1iT4z0c56kxvdxea8x7hukQMCrC4III7weIqVPPk9PaK55tgTh55YT/luyj4Qeqea2POoS6HGbR6r0/IV+PCf2iUaqcy6LGGI+7OhX547sv0262MOWpaIT1Pjc6Vav7WEXT3LfaMDMoF2VekT4o+tbmARzretjyg0cp0zI9jKhP433BTq8zToMdESerLeFvn9z7gvrUdjz4zO09QY/vYnJeV3C7phlntODniHvFNpPjTrL9RbnUlZHlFo4jAyHRkQs+mB/QDNOgx0LE2WQ9E3lJa33bNRlEuFh3XXMdX4bkvK7oL+mWWe04OaMe9sbSfEnWX1ItzqSsjyi0cN0/I/h8mFi+GCjVnjzHj4h2ShozzG0v1X61HY0uNmjs/UNMbcPn9aYS9Y2X9NgJrC7RgSr8m9vt2q37ocq2jk+j5Hs5kJffb/kgmq3PhDOYHNkmts34CQDd6jdyFaONZxevs6b1Hge5Wr4eY+fwClmeUQYjZE8aybJuu0OB8KkJQjLycZTkW079uWtm6LAdwA9AKuS0YvLK8Y2UNLIw4NI7DyLEj+dQVvebZ6ljQcaYRfwl+x3dHtITh4yn8Zb1A/tSFritEXm4HvW8g5V0Z56NQGLEwLIrI4DKylWB4FWFiD4WNAVJ1iaKtluNkh3mM9eFj+aNjuF+8b1Pl40BwMDi3hkSWMlXjZXQjsZTcH1FAErW/nCZhhMtxqWBZZopVH5JF6MsvqWI8CDQAuoC5ujuI6TDYeT9cMTfujU0ANvxHYUtgsPIBcJOVJ7g8Zt9VoCvdAW50MdZsFhZANzYeE+Vo1BHqDQAu/EJo6F6DGKN5PQS2HGwLRMfGwZeS0AIspzB8PNFPHueJ1kXzRgbHwNrc6AuNlmOWeGOaM3SRFkU+DAEfzoCr2tnJfZM0xCgWSQ9Onwy7zyD7Y5UBI/w/Z10WNkwzHqzx3UE/5kNyLD4DJ6CgDHrDyb2zL8TCBdjGXj/wBSPrJbzItzoCpNAWv1bZycXl2HlY3fY2HP8cXUYnxNgedWg4Ot3LrxRzgb42sfhksP+oL6mtXKhuG/o6L07le3fwfhgwU1FNHoMZbQ96oXHqOUoysvvKQy+am4+oqsXp7MN9asrcH8osdlWNWeGOVeEiK4+YcKnIy3FM8mtrddkoP4egVa3st2MTHMB1Zk2T8cf91K+laObDupHY+lsndcqW/HdEKwWLMMiSr70bq4+U3tzFxzrTrlxkmdHm0q6iVb+UWNws6yIrrvV1DDxDC/9amk9raPKZxcZNPyivukOBOExU0Y6vRyEx+C32oyORHpUVbHhYek9PuWVhLf1ph7yXG9Ph4ZrW6SNHt3bSg1KQe0mec31+3ZKH02AzS/LjhsbPGNwD9JGf4X6y28iSPlqMyI8LD0TpNyysFJ/WmG7RzMfacLDN2ugLeDcGHqDUjVLlFM8/yqXTdKH0zj4XQPDRYtcTHtqVJYR36gY33gcRxO69qs9iPPkjan1a+eP7EntfqSXFRB0dTwZWU+RBFZiPg9ST/yVrW48x2jvHbUI+zPWoanWt/KCXovrJCoI8YGJAsJVF7j+JeN/EVt1ZWlqRyPUPTcnNzx/D+DJpZrEieJosJtFnGyXIKhQeNgd5NXW5S1qJb0309arVPI7JfHnYNVqOZ2XgyA1boxNdyy1dMeRjUAqAgut3Q//iGCYot8RBeSHvb9cfzAbvECgKskUBm9sfoui2j0e30mz2B9nZ2h4kbuQoDBQFuNWs23leCP/wDPGP2DZ/20Bh1q5X7TleLQC7LH0q243hO3u8bAjnQFTaAsZqAzrpsA0DG7YaQqN9z0ct2S/wA3SDlQEs1jZL7Zl2JhAu/Rl4/ji6y287W50BUegLJ6h866fLhET1sO7Rm/6G60Z+rL8tAcL8ReS7UWHxYG9GML/C4LIT5MGHzUAGtHc0bCYqDELxikV93aAesOYuOdAXEglDoGU3BAYeIIuPpQFTtY2Tex5jiYgLL0heP4JestvLatyoAifh5zr/8AIwjHunjHosn/ANZ9aowFrSLACeCSM/nRl8rjceRseVWSW00Z8e11WRmvhlfdkqSrbmUlWHcVNiPUVCzjp6PUsa5WQUl8noVjNsegC/qizPpMK8J4wubfBJ1l+u0OVSuJPcNHnfqLG9rK5rxI3tZ+WdNgXYDrQkTDyXc/2lvSsmRDlWzW6Lk+xlxfw+wESahz0sNGqrMulwKoTdoGMZ+HinLZNvlqVx5coHm/W8b2ct68S7nK1maITYmWKbDLtMwEUouBsgHqyb+wXIPbwq2+rnpo2ej9Uji1zrm+3lE9y3CCGKOIcI0VB8oArYitLRBWTc5uT+WDrXJltjBiAON4X+rJ/vrUzIbipI6j0xk6slS/nujb1O5ltQzYcnfGwdfhk4/cD61XEntaMHqXG4Xq3/2/c7ml+kLYF4ZCNuFyY5FHvKQLq68gwI8BWa6zhp/BGdOwf4zlCPaSW1/8NPNNYuEWFmicvIVIVNlh1iN20SLAVjlkwS2jcx+gZcrVGcdJeXsDVRbe2ehxXFJDUKj0B6U1QtZkVqpowN9yzBrpDyQVAKgGIoCuGvLQv2XEe1wr/wAjEMdu3COY72HgG3sPEN4UALqAVAWi1J4nbyjDX4oZU9JWI+jCgJ3IgIIO8EWI7weNAU50tyg4PGYjD9kUrKvil7xnmpU0BL9RGddBmQiJ6mJRoz8a9aM/Qj5qAssaAqNrDyb2PMcTCBZBIXj3W6knWS3gA1uVASnUJnXQ5gYGPVxMZUf6kd2T6bY50AcNOsm9swGJgABZ4yUv/wConWj+5R60BUOgLQamc59pyyEE3eG8D/J7n2FPSgIT+IrJd+Gxajvgc+rx/wD2egoAdauc59kzHDSk2Qv0cndsS9VifAXDfLRgtba4tVhUB+sXLegxrMPdmHSD4hucetm+ao7KhqWzuegZXOng/MSOqa0mdNFnq9ULyW6r8z6HHKhNlnUxn4h1k+oI+atzEnqWjm/UmP7mP7i8xDVPEHVlYXVgVI7wwsf51JvucHGTi00VwzLBGCaSFuMbsm/tCnceYsedQtseM2j1PBvV+PGf2iVaqs3EOLMTGyzrs/OlynqCw9K2MWepaIP1Ji86lavMf2DPUgcQRbPNIRDmGDguAsiyCTfw29noifmQjnWKdnGSRIUYbsxrLV/br/s5usbPsG+FlgMqtKbFAnXs6kFbkbhwtzqy+2HFpm70fBylfG2MdJPy/oFuUZvNhnMkD7DFShNgdxIPA7r7qjoTlDwdrlYVWUlGxbSZjxuOkmbaldnbvYk+g7OVUlOUvLM1ONVTHjXFI16sM4qFdjUKD3oNjbVV0WSlpGzEm6rdEfO5JllzXRnmAqAVAKgOZpFk0WMw8mHmF0kWx71PFWHiDYjyoCoekWSyYLEy4eYWeNrX7GHFWHgRY86A5tAWM/DzPtZdIv6MTIP3JGf6mgCnQFffxFZLsYqDFAdWWPo2P8cR3X8SrD9tACvLca0EscyGzxusi+aEEfyoC5WV41Z4Y5kN0kRZFPg6gj+dABX8RmTWfDYsDcQ0DnxF3j+hk9KAEeS5i2GninT3opEkHjskG3PhzoC42CxKyxpIhurqrqe8MAR9DQFVdZuTeyZliYwLIX6WP4JesAPAElfloCY/h5znYxU+GY9WWMSLv/PEd4HiVZv2UAVtZ2S+2ZbiIwLuE6WO3Hbi6wA8wCOdAVPoC2WgGde2YDDzfmaMK/xx9R/uUnnVpU4utfKekw3SgdaE7fync48rWPy1r3w3El+jZPs5CT8MEaNUW0ehQlsyCrDOZIMQ0bK6bmRldfNSCP5VdB6ezXya1bVKD+UWQy7GLNFHKvuyIrjyYA1NRe0meV21uubi/h6BHrcy3o8WswHVnj3/ABx2VvtKehrRzId1I7L0zk8qpVP48fmQdHIIYEhgQQRxBBuCPEGtNPT2jo7IKyLjLwwnZdrWUQgTQuZgLXQrsOe/ebr5WNb8cta7rucfb6as9z+SS4/qD7O81fFTPNJbaY8BwUD3VHgK07LHOXJnUYeHDGpVUfH7mhVhtoe9ULkx70K7FVCor00U2MWquinM8s1VSMcpnayTRyXEEEDZT9Tf0HbWSFUp+CGzurVULW9sJGVaLJHGF2Q3aSw3k1vRx4paOQv6hbZPlvQQ63SMGoBUAqAY0AHvxBaK9JAmOjHXhtHNb80THqt8rH0fwoAAUAavw45wA2KwptchZ08dnqSfQp6GgDrQEE10ZJ7VlcxAu8FsQv8A7d9v7C/pQFW6AspqHzrp8tERPWwztH8jddD5b2X5aA7mtLJPa8txMYF3VOljtx2outYeJAZfmoCp9AWZ1HZ17RliITd8OzQn4R1o+Wy2z8tARX8ReTXGGxajgTA+7vu8fLdIOYoATaJ5t7JjMPiOyOVWb4CbOOalqAuBGwYC28Hh3EHhQFN89jRcTOsf+Gs0oT4Q7bP0tQBf/D1nV0xGFY71YTxgnsayyWHcCIz8xqjKhezHDh0ZSLgggjvBFiPSrWi6EuL2iu+Z4E4eaSFuKMQL9q8VbmpB51E2w4vR6P0/IV1UZoxA1hJRSHvVA2EPRDWBFhMEIpVkeRGYIBaxQm63Y8ALkcq36shRhpnIZ3Q7b8pyhpRffbI7pbphLj9lXRERGLKFuWBIsbueO7st2Vhtvdnb4JXp3SK8OXJNuX6EcvWuS4qDY16qNj3oNivVCuxXoOSFtU0HI8lqrosczo5Xk02IPUWy/qbcv/flV8YN+CPyupU0Lu9v6J3o/oRGhDOOkfvI6o8l/vW1DHS8nL5nWbbtqPZE9wOWBeNbcY6IOU2dNYgKyaMezbq4oNQCoBUAqA1MzwCTxSQyAFJEZGB7mFqApnmuBbDzSwv70Ujxt5oxBP0oDt6t869jzLDTE9XbEcnwS9Vr+W1flQFuRQHjERB1ZWF1YFWHeGFiPSgKbaSZUcJip8O3GKRkv3gHqnmLHnQE71BZ10OYNAxsuJjKj/UjuyfTbHOgLHOLigKgab5N7Hj8Thx7qSHY+Busn2sKAnv4d8zKYvEQdksQkHdtRN/Z29KALusXJfbMuxMIF3Me3H8cXXW3na3zUBUmgC7kuuToctEDRu2LROijfcUIAsjsSb7SiwtbfYb95sAJdgkFrGwIBPZdrkAnvOy3oaAlGq/OPZcyw73sjt0L/DL1b8m2TyqjBadd4q0qCXW1k+xImIUbj/y3895Q+m0OQrTyYbXI6foGVpup/iiBKa0GdhF7HvVC/Yr1UpsYmgbFQoK9Cgr0A16aHIV6DkMWquixzR0styKaexVdlf1NuHIcTWSNUpeCNyeqU09m9v6RNsi0JjUguDK38Q6o8l/vWzChLyc7ldZut7R/lROcDk4Ft3KtmMCGnY29vydmHDBayKOjC5NmcVdotHqoM9AKgGoBUAqAY0BWHXlk/s+aSOAdnEKsw7rnquP3Lf5qAH1qAt1q7zr2zLsNMTdjGFk/1IzsP6lb86AkhoCu/wCITIeixkeKUdTEJsuQP82Kw3nxTY/aaAGmTZi2GninT3opEkHZfZYGx8Dw50BcTJ8yTEwRzxG8cqK6nwYcD4jeD5UBXr8QMQXNARxbDRM3mGkUfRVoDh6pcQUzbCEdrsh8Q8bj+tAWpXhQFTdY+QHA5hPFbqFjLEbWvHISVt5G6+amgIzQBR0a0SMuRYl9m8kjGeMBSWth9wAHaSOmA+IUBHsi1dY3EEEp0C7utLdT5hOPragLNZYG6NA52mCqGIFtpgBtG3Zc3NWlTQ0pylcTA8bcGW17XseKsPEEA8qslHa0zNj3OqxTXwADEQNE7RuLMjFWHiP6HjzqKnHi9HouLkRurU18nm9WG3sV6DYjVANeqlNjXoU5CJoU2PGpYgKCSeAAuTyq5LZjnYoLcno72W6Izy2L2iXx3t+0cOdZoUSZD5PWqa+0O7JnkuhscdiF22/U+/0HAVsRpiiAyeqX3fOkS7CZKO2syiRjmdjD4ULwFXqJY5GwBV+iweqgcUB6tQGagFQDUAqAVAKgBN+IfJelwUWJUDagksx7ejl3f9YT1oCvNqAOf4cs5umJwjH3Ss6b+xurIAO64Q86ANVARHWho1/xDASxKLyp/wA2H/UQHd8yll5igKnspBsRYjcQeygJdodrHxmWxtFCUeIkkJMrMEY8SmywIv2i9vCgOBn2czYyd58Q+3I53ngABwVQOCgdlASLVDg2lzXD2G6PblbwCI1j+4qOdAWmiG6gITrP0GTM4VsRHPHcxuRcEHjG9t+yTY37DzBAE2UaoMU0oGJZI4gesUbbZh3KLbr954d1AHvKMuWKNURQqKoVQOAAFgKAz+wi97UBsxx2qgHdLiqAFWszRgk+0RKS6izgfmQdvxL9R5Cta+rktonuj9Q9mXtz8MGqtUe0dlCfYfaqmi/kLapopyGvVSmzoZfks8/+HGbfqbqr6njyq+NcpeEaV/UKKf6pf8EpyvQO++Zyf4U3Dmx3n6VsQxvshMjr0n2qWiaZTowkYtGir5DefM8TWxGtLwQd2Xba9zls72FyhRxrJo1nI6UeHA7Kros5My2q7RQVVA9AOBQHoCgHoDLQCoBUA1AKgFQHL0myoYvCT4duEsToPBiOqeTWPKgKdTwFGZWFmUlWHcVNiPUUBJ9Vec+yZnhnJsjt0L/DL1RfwDbJ5UBbAUAzCgAPri1bOJHxuDTaVrtPEg6yt2yIo4g8SBwO/t3ABmgHAoA+6ltDmwsbYidSs0wACkWKRXuLjsZjYkdgA8aALiDdQCdb0Bg9mFAZVW1APQDUAjVAamPwodbGqFdgk0s0IO2zw2RiblT7jd5FvdP08q1rMdS7onMHrEqlws7oio0dxN9noue0lvW9azon9E4us43HfI7eXaDu1jLJbwQXP7j/AGrJHGfyaN3Xku1a/wCSX5PofFHYrGCf1P1j9eFZ40QRD39Svt/ql2+kSjC5PbjWTRoubfc6UOBVeyrkixyNpUAquimz1eq6KDVUCoD0KAcCgPVqAcUA9qAyUAqAVAKgGoBUAqArBrgyL2bM5iB1JrTr/wC574/eG9aAgxQjhuPZbsNAW80Mzj2zBYfEdskSl7djgWcfuBoDtUBjkS9AQ3SDV3gMUxeXDrtneWjLREnvbYIDHxNAa+Sat8DhnEkcA2xwZ2aQjxAYkA+NATLDwWoDZoBqAVANQDUA1AKgGoDXxOEVxvFUK7OW2RLfhVBs28Plir2VTQ2bqQgVXQ2ZaqUGJoBr1UCoBxQDgUB7AoB6AegHoB6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8918" name="AutoShape 6" descr="data:image/jpeg;base64,/9j/4AAQSkZJRgABAQAAAQABAAD/2wCEAAkGBxQSEhQUEhQUFRQWFRUVFRgUFBQUGBYXFBUWHBUXGBYYHCggGBolHBYVITEhJSksLi4uFx8zODMsNygtLisBCgoKDg0OGxAQGywkHyQsLCwsLCwsLCwsLDA0LCwsLCwsLCwsLCwsLCwsLCwsLCwsLCwsLCwsLCwsLCwsLCwsLP/AABEIAKgBLAMBEQACEQEDEQH/xAAcAAABBAMBAAAAAAAAAAAAAAAHAAEGCAMEBQL/xABFEAACAQICBgcGBAQEBQQDAAABAgMAEQQFBgcSITGBEyJBUWFxkRQycoKhoghCUpJiscHRM0NzwhUjsuHwU4OjwzRjZP/EABsBAQABBQEAAAAAAAAAAAAAAAAFAQIDBAYH/8QAMBEAAgICAQMEAAQGAgMAAAAAAAECAwQREgUhMQYTQVFxgaGxFCIyQmHBkeEjUtH/2gAMAwEAAhEDEQA/ADjQCoBUAqAVANQCoBUAqAVAKgFQDUAqAVANQCNAQLWhnpjVcOhsXG05Bsdm9gvkSD6VH51zhFRXydF6fwVdY7ZeI+PxBW0l6iNHdxgkhA0DR72qt0U0etuqaKaH26popocPTRTR626popo9BqpopoyRBmNlVmJ4BQSfQUUG/BjnKMFuT0jfnyjERx9K8LpHcAs27ibDdx42rK8axR5NdjUhnY07PbhJNmkJK13E23EzJJVjiY3E2I5qt1oxSgbsGKq+NrRrzqOjBi62Y2GpOo2ZpdtCp7t3n2VmU9rRgjDjJMlWiWYdLAL+8vVbl/2qUw7eUPw7EH1Kj2rnrw+53VNbqIxj3q4oPegMtAKgFQCoBUA1AKgFQCoBUAqAagFQCoBqAVAMaowBTWXOWx8o/Ssaj9gP82NQua92noPpytRxE/tsiwFapPs9iqFo96pooNt27aaD/wAmf2eTZ2zG4TcNoqQtzw32q51tLejEr6nLgpLf1sxA1aZdD7VU0U0elNUaKaOtoxmHQYqGTsDgN8Lbm+hvyrLjz4WJkd1TH9/FnD/Gw0Z1ghPBLEfzoQPO3VPrap2yKnFr7PPcex02xmvhgKa4O/ceBHcRxrmnHT0z0yElKKkvkStVrRXRmR6saLGjOklY2jG4mzFPVE3EwSgbsWIrNG015VnX0Rx3R4koT1ZRcfEP/DW9h28bNfZG9Uo50KS8oISmp2LOVkjJesiLBXqoM9AKgFQCoBUA1AKgFQCoBUA1AKgFQDUAqAagGNAA/WKtswn8ejP/AMa/2qEzF/5Wei+nnvDj+f7nDy7BvPKkUdttzsrtGwvYnjyrBCDm9IlMrIhj1uyfhE4wWq2Y26WdE7wilj6m1bkcGXyzmrvVFa7Vwb/EkOC1Z4RP8QySn+Jtkei2rYjhQXnuRV3qPLn/AE6j+BIsBo/hof8ACgjU9+yCfU762I0wXhEVbnZFv9c2zzpNloxGFmitvZDs+DrvT6gUshyg4lcLIdGRCz6YAr1z7Wux6jF7W0K9C49A1a0U0ehVC1ra0HPRDMenwkL3uwXYb4k3H+V+dT2PZzrTPM+o47oyZw+N/uDDTnAdDjJQPdciRfJ+P3bVRWbXxt/E7LomR7uKk/K7HBBrTJc9q1UaLWjIr2qzRY0d3A6N4uRA6RHZO8bRCkjwBrPHDtmtpEVd1TFrlwcu5qSxvGxSRSjDiGFjWrZVKD1JaNiE67Y8oPaEMSVZHHFGDelVrm4tFJVKcXF/KC7l+JEkauvBgCOYrp6Z8opnCX1uE3Fm4DWyjWY9XFDYoBUAqAVANQCoBUAqAVANQCoBUAqAagFQDUAxoAO62MPs4xX/AFxL6ozA/QrUTnR/nTO79L2cseUPpkRweKaKRJE95GVx5qb2+lacJcWmdBk0q6qVb+VosZg8SJI0kX3XVWHkwuKn4vaTPJ7IOubi/hmWqlgqFTRx2cwQi8s0a+bC/pxrHK2EfLNirEvtf8kG/wAgEaRNEcTMYDtRFyyGxG5t5G/uJI5VDXuLm3HweldNjasaCtWpJaZzwaw6N7R7U1QtPQqjLWEjVNmP+LAT3Sr9Ff8A2+tSOBPzA471LjalG5fPZ/6NrWtgLxxTge4xRj4PvU+ot81X58NwUvowenb+N0qn8r9ji6P6BSYiESvJ0QcXRdnaNuxm37r91atOE5x23okczr8abXCEeWvP/RwM7yiTCSmOUb+KsPdde8f2rXuolU9MlMLNry4c4fmvo29D8AJ8XEjb1BLsO8IL29bUxq+diRg6vfKnFlKPl9g0gVPnAHH0lyNcVERuEii6N2g9x8DWDIojdHT8m7g5ssaxSXj5QJZAVJVhYgkEdxBsRXNSrcJaZ3UJKcVKPyT/AFeY/bhMZ4xm3yneP6jlU1gWbjx+jlet4/C7mvkl4qVRAMery02qAVAKgEaAagFQCoBUA1AKgFQDUAqAVANQCoBqAHOuDBXihlHFHKHykF/5qPWtDNhuCZ1Ppe/jfKt/KBcDUUd0ELRbWDHhcIkMiO7oWC7NgNi913nuvblUhVlqENNdzj8/09bkZUrINKLNzLNZTy4qJGjSOF3CE3LN1tym/Ada1XQzHKaXwa+V6cjRjSsUm5Lv47BJNSBypXvSfAHD4ueI/lkOz8DdZPoQOVQl8OE2j1DpN0bsWE19aZzAawkibGEwMsv+FHI/wIxHrarlW34Na3Lpq/rkl+Y+Bh6SRE2gu2yrtHgu0bXPrVqjuWhkXKup2Jb0thITVgojfamd5Nk7GyAq7Vuru3331vxwVruzkJepbHNcYpLff7IholmBw+Mic7htbDjhYP1TfyJB5VpUycLET3VKVk4cuP1tBkz7LRiYJIW/Otge4jep9QKmpxUouJ5/j3SpsU4+UbsUYVQo3AAAeQolpaRjk9ttke08yf2jCsVF5IuunkPfXmPqBWHJq9ytr5JLpGX/AA+Qtvs+zIHq6nAxyA/mV1HMX/21F4fa1HT9ei5Ym18NBC02x0kGEd4jsttILjsDMATUnlScKm4nK9Koruyown47mhoDpC2JRklN5I7G/wCpTwPmP7Viw73NcZeTa6z06OLYpQX8r/cjmsbLuixAlUWWUb/jXj6ix9a1Oo1akpr5JboGT7lTrfmPj8DS0Hx/R4pR2SAqfMbx/wCeNYMOfGw2es0e5RyXwFcV0ETh5I9VkMZtVUCoBUA1AeJ5lRSzsFUbyWIUAeJO4UBEc01oZXBcNikcjshDS/VAR9aAy6EafYfNHnXDpIoh2LmQKNrb2t4AJt7vb30BLKAagFQCoBqAVANQCoBqAY0BHtO8B02CmW1yE2184+sP5W51hujyg0SHSr/ZyoS/yAgGoI9TQ9Co4J7DY9h7j2Gqp6ZjnBSi4v5LD6P5iMThoZh+dAT4NwYeoNTlcuUUzyjKodN0q38MHeuHLdmWGcDc6mNj/Em9OZBb9taWbDxI6r0tk9p0v8V/sHsb7JBFrggi+8XBuLjtG6tBPR1lsOcHH7RYvKZ0khjkjACuisAOFmF6nK9OKaPJ74yhZKM/KbAdpfl/s+NnjG4bZdPhk6wt5EkcqicmHCxnonSb1k4Ud/WmGfRnMvacLDL2sg2vBl3OPUGpSqfKCZwGbjui+db+GCPTjL+gxsqjcrHpV8pN59G2vSonKr42dvnudz0W/wB/DW/K7MLWiuY+0YWGQm5KgN8S7m+oqUpnzgmcRnUexkTh9P8AQg+n2f4iHGhY3ZFRUZQDua/Ekdo3Ecq0cy2cbEkdF0Xp+PfitzW220T/ACXMFxOHjlHB1uR3Hgy8jet+qfOCZzOTS8e2Vb+GCTFx+w5ju3LHMGH+mxv/ANLEcqibI+1f2O2ql/G9O7+da/NBYz7BDEYaWP8AWh2fMC6n1tUtZFTg19nF4trovjP6YKNCcy6DGREmwc9G3zbh91qhsaThajtOsUq/EbXx3QRNP8B0uEcgdaIiQeQ977Sak8uvnU/+Tl+j3+zlR34fYEsUxRlYcVIYeYN6govTO5srVkHF/KDhlmJEsSOODKCOYroqJ8oJnnGRW65uL+GbdbBqmDOM9w2FAOJnjiB4bbAE27hxPKrgQrNtc+XQ3EZlnP8A+uOy/ucigOtq+0+izVZdhDE8TC6MwYlGHVfd43HhagJfQHC07wnS5djI+1sNLbzCEj6gUBT29AF/8N+ItisWn6oEb9kgH++gD/QCoBUA1AKgGoBUA1AKgGoDFOtwRVrKxensrtmuCME0sR/y3ZR5A9U8xY1B3R4zaPV8C9X48LPtGrWI3B6FAr6oMy2oZYDxjfbX4ZOP3BvWpTDnuLj9HBepsbherV/cv1R3tYOW9PgZQPeQCVfOPeRzXaHOs98OVbRG9IyfYy4yfh9n+YCqhD09dww6p8y6TCGInfC5X5H6y/zYcqlcSe4aPPPUWN7WXyXiS2cnXDl1jBiAO+Fz90f+/wBax5sNpSN70vkalOl/Pdf7NjU/mV45sOfyMJF8n977hf5qYctpxMXqbG43RtX9yFrdy66Q4gD3SYn8m3r9QR81VzobipfQ9M5PG2VL+VtfkedUWZXWaAn3SJE8m3N9QDzqzCn2cS71NjcbI3L57M9a28u6sM4HAmJj4Hev1BHzVdnQ3FS+i303kcbJVP57mTVLmO1HLAT7jCRfJ9x+4fWrcGfZxZT1JjcLY2r57GlrbwGy8M4/MDG3mu9foW9KtzodlL8jP6ZyNqdL/FEt0GzHp8HESesg6NvNN31FjzrYxp8q0QvVsf2MuUfh91+ZtYTR3DRuXSFNtmLFiLm5Nza/DlV6phvlowTzb5xUXJ6R0powylTwYEHyIsayGtGXFpr4ARmeEMMskR4o7LyB3H0tXPXQ4TcT0rEuV1MbF8oJGrTH7eGKHjGxXkd4/wDPCpTAnuPE5DrtHt38vsl9SRAEZ1oaK/8AEMGyoB08d5IT3ke8l+5hu87VcUKry3BIIII3EHcQRxBoDt6C6TNl2MixAuVB2ZVH5o294eY3MPFRQFt8LiFkRXRgyOoZWHAqwuCORoBsZDtxuh/MrL+4Ef1oCk8sZVip4qSD5g2oAjagsRsZrb/1MPKnpsv/ALKAssKAegGoBUA1AKgOfmud4fDLtYieKIfxuqnkL3NAa+juk2GxyyNhZRKsbbDEKy2JFxbaAuPGgI7rb0kxWX4RJ8II98gjkLqW2QynZYbwOItvvxFABTJ9ZWO9tw8uJxUjxpKpdL7CFCbPdEABspPZ2UBZ9WBG7eP51aANa0cB0eMEnZKgPzJ1W+mxUZmw1Lf2d76ZyOeO6/8A1f6EQrROnFQEm1dZn0GOiuerLeFvn937gvqa2cWfGf4kD6hxvexG0u8e4cmW4IO8HcfI1LnnSeu6K7Z9l5w+JmhP5HIHwnen2kVC3Q4TaPVOmZH8RjQs+13/ABJDqszLosaEJssylPmXrJ/Jh81ZcSep6Ir1Li+5je4vMX+gTNNcs9owU0Y94Ltp8UfWHra3OpC2HKDRx/Tcn+HyYWf51+QJNAM06DGwsT1ZD0TeUnu/cFqMx5cbDuOu46vw215XdBi0oy72jCTRdpQlfB13ofUCpSyPKLRwmFe6MiFi+GgOaDZn0GNhc7lY9G1+6Tdv+bZ9KiqJcLEd51nHWRhtr47oMWlWXe0YSaK1yUJT416y/UCpSyPODRwmDe6MiNi+GCLQLM+gxsJJsrnom8pPd+4LUVjy4WI7nreP7+G2vK7oKenWW9PgpVAuyjpE8037vMXHOpK6HODRxnS8j2MqE/jen+ZD9UmZWeWAncyiRfNdzfQj0rTwpabiT3qbH2o3L8CcaT54MHD0pRnG0F3WFib2uT2bq3LrPbjy0c7g4byrVWnoHOZ6wsTLuj2Yh/D1m9TUbPLsl47HW4/p7Hr7zfJ/oRebFNIzM7FmO9iTck+P0rUluT2yarqjXFRitJEq1a4/YxRQ8JFtzXePpetnDnxs19kD6go5Uc18BaqcRxD8mwavLSuevTRD2XEjFxLaHEE7duCTcW8gw3+YagBYTQB9/D/pb0sLYCVuvDd4bne0RPWXx2SfRvCgDDQFOdNsL0WYYyP9OJmt5FyR9CKA6+p+bZzjBnvZ1/dE4/mRQFrVoBUBxtJNKsJgFDYqZY771Xeztb9KLckeNqAjeC1v5VI2z07JfcDJE6r+4Agc7UBNsHi0lRZInWRGF1ZGDKR4EbjQGWgKt65snOGzWc26s2zOnz+/94agOrqBzroce8DGy4iMgeMkfWX7ekHOgDhpxk/tmAxEHEvGdj4060f3KKAqERQFqtVede15bh3Ju6L0L9+1D1bnxK7J+aqA0dbOX7eGEoG+JwT8L9VvqVPKtTLhyhv6Og9O5PtZXB+JdgSiok9EQ9Co6OVIZTZgQynuINwfWqxensxXVqcHB/KLF5LjxiIIpR/mIrcyN49b1OQlyimeTZFLptlB/D0DLXBluxPFOOEqlG+KPh6qftrRzoeJHXelsncJUv47oguFxJidJF95GVx5qQR/KtKEtSTOoyaVdVKD+UyxmBxKyxpIvuuquPJhf+tTcZbSZ5PZB1ycX8MAelWXHC4yaNd2y+1Ge5W6yW8r25VE3x4WM9J6XcsrCjv60w5aPZj7RhoZv1opPg1usORvUpXLlFM87yqXTdKv6YFdNsu9nxs6DcC3SJbsEnWFvI7Q5VGZMONn6nf9HvWThRT+P5WGfRjMvacLDN2sg2viXc49QakapcoJnB5tDoyJV/TAxpjgDhsbMi7ht9JH5P1hbyNxyqNyIcLP1O86RcsnCSf1xYasgx4xOGil/WguPG1mHrepKqXKKZwOVS6L5Q+mCBGOX5nbgsc1vOKThy2W+lRst1XHcaWf0z/PH9UFvSbLvacLNEOLISvxL1l+oFSVkecGvs4nCvdGRCz6YFtGcNFNiYo59oI7bJsbbyN1z57qh64rmlI9B6lbbXjOynyu4RdMdFoI8ExgiVWiIe4HWKjc1zxO4k8q37saKqfFd0cn0zqd0suPuS2pdgc5Xi+imjkH5XU8r7/peoqD4y2dfmU+7RKH+A9QPtKCO0XroIS2kzzOcNSaNus5iOTpTkUeOwsuGl92RSAe1GHuOPEGxoCoWdZZJhZ5YJRaSJyjcuBHgRYjwNAetHs4kweJixER68Thh/EODKfBlJB86AuDkeax4vDxYiI3SVA694vxB8Qbg+VAVi1y4Xo84xe7cxjkHjtxISfW9AcbQbE9HmOCcdmJhv5GRQfoTQFwloDjaZ6QLl+DmxLC+wvUX9TsbIvkSRfwvQFSM5zaXFTPPO5eRzck/QAdgHACgNGgJPoLptiMsmDRsWhJHSwk9Vx3/wALdzDu7qAtPkWcRYyCPEQNtRyLcd471I7GBuCPCgBd+InJdvDQYpQbwuY3t+iX3SfJlA+egAfkuYthsRDOnvRSJIPHZINufDnQFxsHiVljSRDdXVXU96sAVPoRQFVtaGTeyZliIwLIzdLH8MvW3eAJYcqAnX4eM6tJiMIfzATp5rZZPUFD8pqjAZM9wQngkjPB0ZfLaFr1ZJbWjNj2uq2M18Mr0UKkq25lJU+YNj9RUHOOno9Yx7FZBTXykPVpnFQaC3qgzLbw8kBO+F7j4JN4+4NUpiT3DR596lxvbyVYvEl+p1tZOW9PgJbC7RWmX5Pft8past8OUGjR6Lk+xlxb8PswG1DHp2wy6qcz6XB9GT1oHKfI3WT+ZHy1LYs+UNHnHX8b2ctteJdzg64sts8GIA94GJz4rdk+m36CsOZDspEn6Xye86X+K/2dDU/mW1DLAeMb7a/DJx+4H1q7DnuLRrepcbhkK1eJI1tceW7oMQBwJic+B6yX5hvWmZHcVL6M3pjI42ypfz3Rl1O5leObDn8jCRfhfcR+4fdVuHPs4lnqfG4XRtX9xh1xZb/gYgDvic+fWS/3DnVcyG4qRf6YydWSpb890bWqDM9qGWA8Y221+GS9/uB9aYku3ExepcbherV4kjl64cttLFOBudTE3xJvX1BP7aszIeJI2/TGTtTof4r/AGTbQbNPaMFE5N2UdG/xJu+osedbGPLlBf4IDqmN7GVOHxva/MFemeXnB417blLdNEfAm9h5NcelaGRBxs2jr+l5McrB4y8paYaVUTQ9YbpI94Pc6/8AepOL3Fb+jhG/bs7fDABImySp/KSp8wbf0qBnHUmj0+qSnWpfaDNoXmQlwcRJ3gbB813VK41n/jWzz/qWO68mSRKqkSIGoAN6/wDQ/pIxj4l68QCTgX60d+q+7tUmx8D4UAAqAM/4fNLdiR8vlbqveSC/Y4H/ADE5gbQHep76A5X4iMLs5lG/ZJhk9UeQH6bNADbLZ+jmjf8ARIj/ALWB/pQF042uL9+/1oASfiQxBGEwsYO5p2Y+OxGbf9VAV+oAg5FqnxOJw6z9LFGZFDxowY3VhdSxA6t+PA7iKAhGZ5fJh5XhmUpJGxVlPYf6jgQe0GgCn+H/AEoMU74GQ9Sa8kV+yVR1lHxKDzUd9AGXTHKPbMFiMPuvJEwW/Y43xn9wWgKfOpBIIsQbEHsI40BZnUjnXtGWRoT18OzQt5DrR/awHy0BFfxF5L1cNi1G8EwSbuw3eO58CJP3CgBdoHnPsePw85NlWQLJvsOjk6r38gxPIUBbXiKtKgN09y/oMbJYWWS0q912vt/cCedRWVDU9nofp/K93GSfmPY4Fah0I9CpKdWmZdDj0BNlmBiPdc70PqLfNW1iT4z0c56kxvdxea8x7hukQMCrC4III7weIqVPPk9PaK55tgTh55YT/luyj4Qeqea2POoS6HGbR6r0/IV+PCf2iUaqcy6LGGI+7OhX547sv0262MOWpaIT1Pjc6Vav7WEXT3LfaMDMoF2VekT4o+tbmARzretjyg0cp0zI9jKhP433BTq8zToMdESerLeFvn9z7gvrUdjz4zO09QY/vYnJeV3C7phlntODniHvFNpPjTrL9RbnUlZHlFo4jAyHRkQs+mB/QDNOgx0LE2WQ9E3lJa33bNRlEuFh3XXMdX4bkvK7oL+mWWe04OaMe9sbSfEnWX1ItzqSsjyi0cN0/I/h8mFi+GCjVnjzHj4h2ShozzG0v1X61HY0uNmjs/UNMbcPn9aYS9Y2X9NgJrC7RgSr8m9vt2q37ocq2jk+j5Hs5kJffb/kgmq3PhDOYHNkmts34CQDd6jdyFaONZxevs6b1Hge5Wr4eY+fwClmeUQYjZE8aybJuu0OB8KkJQjLycZTkW079uWtm6LAdwA9AKuS0YvLK8Y2UNLIw4NI7DyLEj+dQVvebZ6ljQcaYRfwl+x3dHtITh4yn8Zb1A/tSFritEXm4HvW8g5V0Z56NQGLEwLIrI4DKylWB4FWFiD4WNAVJ1iaKtluNkh3mM9eFj+aNjuF+8b1Pl40BwMDi3hkSWMlXjZXQjsZTcH1FAErW/nCZhhMtxqWBZZopVH5JF6MsvqWI8CDQAuoC5ujuI6TDYeT9cMTfujU0ANvxHYUtgsPIBcJOVJ7g8Zt9VoCvdAW50MdZsFhZANzYeE+Vo1BHqDQAu/EJo6F6DGKN5PQS2HGwLRMfGwZeS0AIspzB8PNFPHueJ1kXzRgbHwNrc6AuNlmOWeGOaM3SRFkU+DAEfzoCr2tnJfZM0xCgWSQ9Onwy7zyD7Y5UBI/w/Z10WNkwzHqzx3UE/5kNyLD4DJ6CgDHrDyb2zL8TCBdjGXj/wBSPrJbzItzoCpNAWv1bZycXl2HlY3fY2HP8cXUYnxNgedWg4Ot3LrxRzgb42sfhksP+oL6mtXKhuG/o6L07le3fwfhgwU1FNHoMZbQ96oXHqOUoysvvKQy+am4+oqsXp7MN9asrcH8osdlWNWeGOVeEiK4+YcKnIy3FM8mtrddkoP4egVa3st2MTHMB1Zk2T8cf91K+laObDupHY+lsndcqW/HdEKwWLMMiSr70bq4+U3tzFxzrTrlxkmdHm0q6iVb+UWNws6yIrrvV1DDxDC/9amk9raPKZxcZNPyivukOBOExU0Y6vRyEx+C32oyORHpUVbHhYek9PuWVhLf1ph7yXG9Ph4ZrW6SNHt3bSg1KQe0mec31+3ZKH02AzS/LjhsbPGNwD9JGf4X6y28iSPlqMyI8LD0TpNyysFJ/WmG7RzMfacLDN2ugLeDcGHqDUjVLlFM8/yqXTdKH0zj4XQPDRYtcTHtqVJYR36gY33gcRxO69qs9iPPkjan1a+eP7EntfqSXFRB0dTwZWU+RBFZiPg9ST/yVrW48x2jvHbUI+zPWoanWt/KCXovrJCoI8YGJAsJVF7j+JeN/EVt1ZWlqRyPUPTcnNzx/D+DJpZrEieJosJtFnGyXIKhQeNgd5NXW5S1qJb0309arVPI7JfHnYNVqOZ2XgyA1boxNdyy1dMeRjUAqAgut3Q//iGCYot8RBeSHvb9cfzAbvECgKskUBm9sfoui2j0e30mz2B9nZ2h4kbuQoDBQFuNWs23leCP/wDPGP2DZ/20Bh1q5X7TleLQC7LH0q243hO3u8bAjnQFTaAsZqAzrpsA0DG7YaQqN9z0ct2S/wA3SDlQEs1jZL7Zl2JhAu/Rl4/ji6y287W50BUegLJ6h866fLhET1sO7Rm/6G60Z+rL8tAcL8ReS7UWHxYG9GML/C4LIT5MGHzUAGtHc0bCYqDELxikV93aAesOYuOdAXEglDoGU3BAYeIIuPpQFTtY2Tex5jiYgLL0heP4JestvLatyoAifh5zr/8AIwjHunjHosn/ANZ9aowFrSLACeCSM/nRl8rjceRseVWSW00Z8e11WRmvhlfdkqSrbmUlWHcVNiPUVCzjp6PUsa5WQUl8noVjNsegC/qizPpMK8J4wubfBJ1l+u0OVSuJPcNHnfqLG9rK5rxI3tZ+WdNgXYDrQkTDyXc/2lvSsmRDlWzW6Lk+xlxfw+wESahz0sNGqrMulwKoTdoGMZ+HinLZNvlqVx5coHm/W8b2ct68S7nK1maITYmWKbDLtMwEUouBsgHqyb+wXIPbwq2+rnpo2ej9Uji1zrm+3lE9y3CCGKOIcI0VB8oArYitLRBWTc5uT+WDrXJltjBiAON4X+rJ/vrUzIbipI6j0xk6slS/nujb1O5ltQzYcnfGwdfhk4/cD61XEntaMHqXG4Xq3/2/c7ml+kLYF4ZCNuFyY5FHvKQLq68gwI8BWa6zhp/BGdOwf4zlCPaSW1/8NPNNYuEWFmicvIVIVNlh1iN20SLAVjlkwS2jcx+gZcrVGcdJeXsDVRbe2ehxXFJDUKj0B6U1QtZkVqpowN9yzBrpDyQVAKgGIoCuGvLQv2XEe1wr/wAjEMdu3COY72HgG3sPEN4UALqAVAWi1J4nbyjDX4oZU9JWI+jCgJ3IgIIO8EWI7weNAU50tyg4PGYjD9kUrKvil7xnmpU0BL9RGddBmQiJ6mJRoz8a9aM/Qj5qAssaAqNrDyb2PMcTCBZBIXj3W6knWS3gA1uVASnUJnXQ5gYGPVxMZUf6kd2T6bY50AcNOsm9swGJgABZ4yUv/wConWj+5R60BUOgLQamc59pyyEE3eG8D/J7n2FPSgIT+IrJd+Gxajvgc+rx/wD2egoAdauc59kzHDSk2Qv0cndsS9VifAXDfLRgtba4tVhUB+sXLegxrMPdmHSD4hucetm+ao7KhqWzuegZXOng/MSOqa0mdNFnq9ULyW6r8z6HHKhNlnUxn4h1k+oI+atzEnqWjm/UmP7mP7i8xDVPEHVlYXVgVI7wwsf51JvucHGTi00VwzLBGCaSFuMbsm/tCnceYsedQtseM2j1PBvV+PGf2iVaqs3EOLMTGyzrs/OlynqCw9K2MWepaIP1Ji86lavMf2DPUgcQRbPNIRDmGDguAsiyCTfw29noifmQjnWKdnGSRIUYbsxrLV/br/s5usbPsG+FlgMqtKbFAnXs6kFbkbhwtzqy+2HFpm70fBylfG2MdJPy/oFuUZvNhnMkD7DFShNgdxIPA7r7qjoTlDwdrlYVWUlGxbSZjxuOkmbaldnbvYk+g7OVUlOUvLM1ONVTHjXFI16sM4qFdjUKD3oNjbVV0WSlpGzEm6rdEfO5JllzXRnmAqAVAKgOZpFk0WMw8mHmF0kWx71PFWHiDYjyoCoekWSyYLEy4eYWeNrX7GHFWHgRY86A5tAWM/DzPtZdIv6MTIP3JGf6mgCnQFffxFZLsYqDFAdWWPo2P8cR3X8SrD9tACvLca0EscyGzxusi+aEEfyoC5WV41Z4Y5kN0kRZFPg6gj+dABX8RmTWfDYsDcQ0DnxF3j+hk9KAEeS5i2GninT3opEkHjskG3PhzoC42CxKyxpIhurqrqe8MAR9DQFVdZuTeyZliYwLIX6WP4JesAPAElfloCY/h5znYxU+GY9WWMSLv/PEd4HiVZv2UAVtZ2S+2ZbiIwLuE6WO3Hbi6wA8wCOdAVPoC2WgGde2YDDzfmaMK/xx9R/uUnnVpU4utfKekw3SgdaE7fync48rWPy1r3w3El+jZPs5CT8MEaNUW0ehQlsyCrDOZIMQ0bK6bmRldfNSCP5VdB6ezXya1bVKD+UWQy7GLNFHKvuyIrjyYA1NRe0meV21uubi/h6BHrcy3o8WswHVnj3/ABx2VvtKehrRzId1I7L0zk8qpVP48fmQdHIIYEhgQQRxBBuCPEGtNPT2jo7IKyLjLwwnZdrWUQgTQuZgLXQrsOe/ebr5WNb8cta7rucfb6as9z+SS4/qD7O81fFTPNJbaY8BwUD3VHgK07LHOXJnUYeHDGpVUfH7mhVhtoe9ULkx70K7FVCor00U2MWquinM8s1VSMcpnayTRyXEEEDZT9Tf0HbWSFUp+CGzurVULW9sJGVaLJHGF2Q3aSw3k1vRx4paOQv6hbZPlvQQ63SMGoBUAqAY0AHvxBaK9JAmOjHXhtHNb80THqt8rH0fwoAAUAavw45wA2KwptchZ08dnqSfQp6GgDrQEE10ZJ7VlcxAu8FsQv8A7d9v7C/pQFW6AspqHzrp8tERPWwztH8jddD5b2X5aA7mtLJPa8txMYF3VOljtx2outYeJAZfmoCp9AWZ1HZ17RliITd8OzQn4R1o+Wy2z8tARX8ReTXGGxajgTA+7vu8fLdIOYoATaJ5t7JjMPiOyOVWb4CbOOalqAuBGwYC28Hh3EHhQFN89jRcTOsf+Gs0oT4Q7bP0tQBf/D1nV0xGFY71YTxgnsayyWHcCIz8xqjKhezHDh0ZSLgggjvBFiPSrWi6EuL2iu+Z4E4eaSFuKMQL9q8VbmpB51E2w4vR6P0/IV1UZoxA1hJRSHvVA2EPRDWBFhMEIpVkeRGYIBaxQm63Y8ALkcq36shRhpnIZ3Q7b8pyhpRffbI7pbphLj9lXRERGLKFuWBIsbueO7st2Vhtvdnb4JXp3SK8OXJNuX6EcvWuS4qDY16qNj3oNivVCuxXoOSFtU0HI8lqrosczo5Xk02IPUWy/qbcv/flV8YN+CPyupU0Lu9v6J3o/oRGhDOOkfvI6o8l/vW1DHS8nL5nWbbtqPZE9wOWBeNbcY6IOU2dNYgKyaMezbq4oNQCoBUAqA1MzwCTxSQyAFJEZGB7mFqApnmuBbDzSwv70Ujxt5oxBP0oDt6t869jzLDTE9XbEcnwS9Vr+W1flQFuRQHjERB1ZWF1YFWHeGFiPSgKbaSZUcJip8O3GKRkv3gHqnmLHnQE71BZ10OYNAxsuJjKj/UjuyfTbHOgLHOLigKgab5N7Hj8Thx7qSHY+Busn2sKAnv4d8zKYvEQdksQkHdtRN/Z29KALusXJfbMuxMIF3Me3H8cXXW3na3zUBUmgC7kuuToctEDRu2LROijfcUIAsjsSb7SiwtbfYb95sAJdgkFrGwIBPZdrkAnvOy3oaAlGq/OPZcyw73sjt0L/DL1b8m2TyqjBadd4q0qCXW1k+xImIUbj/y3895Q+m0OQrTyYbXI6foGVpup/iiBKa0GdhF7HvVC/Yr1UpsYmgbFQoK9Cgr0A16aHIV6DkMWquixzR0styKaexVdlf1NuHIcTWSNUpeCNyeqU09m9v6RNsi0JjUguDK38Q6o8l/vWzChLyc7ldZut7R/lROcDk4Ft3KtmMCGnY29vydmHDBayKOjC5NmcVdotHqoM9AKgGoBUAqAY0BWHXlk/s+aSOAdnEKsw7rnquP3Lf5qAH1qAt1q7zr2zLsNMTdjGFk/1IzsP6lb86AkhoCu/wCITIeixkeKUdTEJsuQP82Kw3nxTY/aaAGmTZi2GninT3opEkHZfZYGx8Dw50BcTJ8yTEwRzxG8cqK6nwYcD4jeD5UBXr8QMQXNARxbDRM3mGkUfRVoDh6pcQUzbCEdrsh8Q8bj+tAWpXhQFTdY+QHA5hPFbqFjLEbWvHISVt5G6+amgIzQBR0a0SMuRYl9m8kjGeMBSWth9wAHaSOmA+IUBHsi1dY3EEEp0C7utLdT5hOPragLNZYG6NA52mCqGIFtpgBtG3Zc3NWlTQ0pylcTA8bcGW17XseKsPEEA8qslHa0zNj3OqxTXwADEQNE7RuLMjFWHiP6HjzqKnHi9HouLkRurU18nm9WG3sV6DYjVANeqlNjXoU5CJoU2PGpYgKCSeAAuTyq5LZjnYoLcno72W6Izy2L2iXx3t+0cOdZoUSZD5PWqa+0O7JnkuhscdiF22/U+/0HAVsRpiiAyeqX3fOkS7CZKO2syiRjmdjD4ULwFXqJY5GwBV+iweqgcUB6tQGagFQDUAqAVAKgBN+IfJelwUWJUDagksx7ejl3f9YT1oCvNqAOf4cs5umJwjH3Ss6b+xurIAO64Q86ANVARHWho1/xDASxKLyp/wA2H/UQHd8yll5igKnspBsRYjcQeygJdodrHxmWxtFCUeIkkJMrMEY8SmywIv2i9vCgOBn2czYyd58Q+3I53ngABwVQOCgdlASLVDg2lzXD2G6PblbwCI1j+4qOdAWmiG6gITrP0GTM4VsRHPHcxuRcEHjG9t+yTY37DzBAE2UaoMU0oGJZI4gesUbbZh3KLbr954d1AHvKMuWKNURQqKoVQOAAFgKAz+wi97UBsxx2qgHdLiqAFWszRgk+0RKS6izgfmQdvxL9R5Cta+rktonuj9Q9mXtz8MGqtUe0dlCfYfaqmi/kLapopyGvVSmzoZfks8/+HGbfqbqr6njyq+NcpeEaV/UKKf6pf8EpyvQO++Zyf4U3Dmx3n6VsQxvshMjr0n2qWiaZTowkYtGir5DefM8TWxGtLwQd2Xba9zls72FyhRxrJo1nI6UeHA7Kros5My2q7RQVVA9AOBQHoCgHoDLQCoBUA1AKgFQHL0myoYvCT4duEsToPBiOqeTWPKgKdTwFGZWFmUlWHcVNiPUUBJ9Vec+yZnhnJsjt0L/DL1RfwDbJ5UBbAUAzCgAPri1bOJHxuDTaVrtPEg6yt2yIo4g8SBwO/t3ABmgHAoA+6ltDmwsbYidSs0wACkWKRXuLjsZjYkdgA8aALiDdQCdb0Bg9mFAZVW1APQDUAjVAamPwodbGqFdgk0s0IO2zw2RiblT7jd5FvdP08q1rMdS7onMHrEqlws7oio0dxN9noue0lvW9azon9E4us43HfI7eXaDu1jLJbwQXP7j/AGrJHGfyaN3Xku1a/wCSX5PofFHYrGCf1P1j9eFZ40QRD39Svt/ql2+kSjC5PbjWTRoubfc6UOBVeyrkixyNpUAquimz1eq6KDVUCoD0KAcCgPVqAcUA9qAyUAqAVAKgGoBUAqArBrgyL2bM5iB1JrTr/wC574/eG9aAgxQjhuPZbsNAW80Mzj2zBYfEdskSl7djgWcfuBoDtUBjkS9AQ3SDV3gMUxeXDrtneWjLREnvbYIDHxNAa+Sat8DhnEkcA2xwZ2aQjxAYkA+NATLDwWoDZoBqAVANQDUA1AKgGoDXxOEVxvFUK7OW2RLfhVBs28Plir2VTQ2bqQgVXQ2ZaqUGJoBr1UCoBxQDgUB7AoB6AegHoB6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8920" name="AutoShape 8" descr="data:image/jpeg;base64,/9j/4AAQSkZJRgABAQAAAQABAAD/2wCEAAkGBxQSEhQUEhQUFRQWFRUVFRgUFBQUGBYXFBUWHBUXGBYYHCggGBolHBYVITEhJSksLi4uFx8zODMsNygtLisBCgoKDg0OGxAQGywkHyQsLCwsLCwsLCwsLDA0LCwsLCwsLCwsLCwsLCwsLCwsLCwsLCwsLCwsLCwsLCwsLCwsLP/AABEIAKgBLAMBEQACEQEDEQH/xAAcAAABBAMBAAAAAAAAAAAAAAAHAAEGCAMEBQL/xABFEAACAQICBgcGBAQEBQQDAAABAgMAEQQFBgcSITGBEyJBUWFxkRQycoKhoghCUpJiscHRM0NzwhUjsuHwU4OjwzRjZP/EABsBAQABBQEAAAAAAAAAAAAAAAAFAQIDBAYH/8QAMBEAAgICAQMEAAQGAgMAAAAAAAECAwQREgUhMQYTQVFxgaGxFCIyQmHBkeEjUtH/2gAMAwEAAhEDEQA/ADjQCoBUAqAVANQCoBUAqAVAKgFQDUAqAVANQCNAQLWhnpjVcOhsXG05Bsdm9gvkSD6VH51zhFRXydF6fwVdY7ZeI+PxBW0l6iNHdxgkhA0DR72qt0U0etuqaKaH26popocPTRTR626popo9BqpopoyRBmNlVmJ4BQSfQUUG/BjnKMFuT0jfnyjERx9K8LpHcAs27ibDdx42rK8axR5NdjUhnY07PbhJNmkJK13E23EzJJVjiY3E2I5qt1oxSgbsGKq+NrRrzqOjBi62Y2GpOo2ZpdtCp7t3n2VmU9rRgjDjJMlWiWYdLAL+8vVbl/2qUw7eUPw7EH1Kj2rnrw+53VNbqIxj3q4oPegMtAKgFQCoBUA1AKgFQCoBUAqAagFQCoBqAVAMaowBTWXOWx8o/Ssaj9gP82NQua92noPpytRxE/tsiwFapPs9iqFo96pooNt27aaD/wAmf2eTZ2zG4TcNoqQtzw32q51tLejEr6nLgpLf1sxA1aZdD7VU0U0elNUaKaOtoxmHQYqGTsDgN8Lbm+hvyrLjz4WJkd1TH9/FnD/Gw0Z1ghPBLEfzoQPO3VPrap2yKnFr7PPcex02xmvhgKa4O/ceBHcRxrmnHT0z0yElKKkvkStVrRXRmR6saLGjOklY2jG4mzFPVE3EwSgbsWIrNG015VnX0Rx3R4koT1ZRcfEP/DW9h28bNfZG9Uo50KS8oISmp2LOVkjJesiLBXqoM9AKgFQCoBUA1AKgFQCoBUA1AKgFQDUAqAagGNAA/WKtswn8ejP/AMa/2qEzF/5Wei+nnvDj+f7nDy7BvPKkUdttzsrtGwvYnjyrBCDm9IlMrIhj1uyfhE4wWq2Y26WdE7wilj6m1bkcGXyzmrvVFa7Vwb/EkOC1Z4RP8QySn+Jtkei2rYjhQXnuRV3qPLn/AE6j+BIsBo/hof8ACgjU9+yCfU762I0wXhEVbnZFv9c2zzpNloxGFmitvZDs+DrvT6gUshyg4lcLIdGRCz6YAr1z7Wux6jF7W0K9C49A1a0U0ehVC1ra0HPRDMenwkL3uwXYb4k3H+V+dT2PZzrTPM+o47oyZw+N/uDDTnAdDjJQPdciRfJ+P3bVRWbXxt/E7LomR7uKk/K7HBBrTJc9q1UaLWjIr2qzRY0d3A6N4uRA6RHZO8bRCkjwBrPHDtmtpEVd1TFrlwcu5qSxvGxSRSjDiGFjWrZVKD1JaNiE67Y8oPaEMSVZHHFGDelVrm4tFJVKcXF/KC7l+JEkauvBgCOYrp6Z8opnCX1uE3Fm4DWyjWY9XFDYoBUAqAVANQCoBUAqAVANQCoBUAqAagFQDUAxoAO62MPs4xX/AFxL6ozA/QrUTnR/nTO79L2cseUPpkRweKaKRJE95GVx5qb2+lacJcWmdBk0q6qVb+VosZg8SJI0kX3XVWHkwuKn4vaTPJ7IOubi/hmWqlgqFTRx2cwQi8s0a+bC/pxrHK2EfLNirEvtf8kG/wAgEaRNEcTMYDtRFyyGxG5t5G/uJI5VDXuLm3HweldNjasaCtWpJaZzwaw6N7R7U1QtPQqjLWEjVNmP+LAT3Sr9Ff8A2+tSOBPzA471LjalG5fPZ/6NrWtgLxxTge4xRj4PvU+ot81X58NwUvowenb+N0qn8r9ji6P6BSYiESvJ0QcXRdnaNuxm37r91atOE5x23okczr8abXCEeWvP/RwM7yiTCSmOUb+KsPdde8f2rXuolU9MlMLNry4c4fmvo29D8AJ8XEjb1BLsO8IL29bUxq+diRg6vfKnFlKPl9g0gVPnAHH0lyNcVERuEii6N2g9x8DWDIojdHT8m7g5ssaxSXj5QJZAVJVhYgkEdxBsRXNSrcJaZ3UJKcVKPyT/AFeY/bhMZ4xm3yneP6jlU1gWbjx+jlet4/C7mvkl4qVRAMery02qAVAKgEaAagFQCoBUA1AKgFQDUAqAVANQCoBqAHOuDBXihlHFHKHykF/5qPWtDNhuCZ1Ppe/jfKt/KBcDUUd0ELRbWDHhcIkMiO7oWC7NgNi913nuvblUhVlqENNdzj8/09bkZUrINKLNzLNZTy4qJGjSOF3CE3LN1tym/Ada1XQzHKaXwa+V6cjRjSsUm5Lv47BJNSBypXvSfAHD4ueI/lkOz8DdZPoQOVQl8OE2j1DpN0bsWE19aZzAawkibGEwMsv+FHI/wIxHrarlW34Na3Lpq/rkl+Y+Bh6SRE2gu2yrtHgu0bXPrVqjuWhkXKup2Jb0thITVgojfamd5Nk7GyAq7Vuru3331vxwVruzkJepbHNcYpLff7IholmBw+Mic7htbDjhYP1TfyJB5VpUycLET3VKVk4cuP1tBkz7LRiYJIW/Otge4jep9QKmpxUouJ5/j3SpsU4+UbsUYVQo3AAAeQolpaRjk9ttke08yf2jCsVF5IuunkPfXmPqBWHJq9ytr5JLpGX/AA+Qtvs+zIHq6nAxyA/mV1HMX/21F4fa1HT9ei5Ym18NBC02x0kGEd4jsttILjsDMATUnlScKm4nK9Koruyown47mhoDpC2JRklN5I7G/wCpTwPmP7Viw73NcZeTa6z06OLYpQX8r/cjmsbLuixAlUWWUb/jXj6ix9a1Oo1akpr5JboGT7lTrfmPj8DS0Hx/R4pR2SAqfMbx/wCeNYMOfGw2es0e5RyXwFcV0ETh5I9VkMZtVUCoBUA1AeJ5lRSzsFUbyWIUAeJO4UBEc01oZXBcNikcjshDS/VAR9aAy6EafYfNHnXDpIoh2LmQKNrb2t4AJt7vb30BLKAagFQCoBqAVANQCoBqAY0BHtO8B02CmW1yE2184+sP5W51hujyg0SHSr/ZyoS/yAgGoI9TQ9Co4J7DY9h7j2Gqp6ZjnBSi4v5LD6P5iMThoZh+dAT4NwYeoNTlcuUUzyjKodN0q38MHeuHLdmWGcDc6mNj/Em9OZBb9taWbDxI6r0tk9p0v8V/sHsb7JBFrggi+8XBuLjtG6tBPR1lsOcHH7RYvKZ0khjkjACuisAOFmF6nK9OKaPJ74yhZKM/KbAdpfl/s+NnjG4bZdPhk6wt5EkcqicmHCxnonSb1k4Ud/WmGfRnMvacLDL2sg2vBl3OPUGpSqfKCZwGbjui+db+GCPTjL+gxsqjcrHpV8pN59G2vSonKr42dvnudz0W/wB/DW/K7MLWiuY+0YWGQm5KgN8S7m+oqUpnzgmcRnUexkTh9P8AQg+n2f4iHGhY3ZFRUZQDua/Ekdo3Ecq0cy2cbEkdF0Xp+PfitzW220T/ACXMFxOHjlHB1uR3Hgy8jet+qfOCZzOTS8e2Vb+GCTFx+w5ju3LHMGH+mxv/ANLEcqibI+1f2O2ql/G9O7+da/NBYz7BDEYaWP8AWh2fMC6n1tUtZFTg19nF4trovjP6YKNCcy6DGREmwc9G3zbh91qhsaThajtOsUq/EbXx3QRNP8B0uEcgdaIiQeQ977Sak8uvnU/+Tl+j3+zlR34fYEsUxRlYcVIYeYN6govTO5srVkHF/KDhlmJEsSOODKCOYroqJ8oJnnGRW65uL+GbdbBqmDOM9w2FAOJnjiB4bbAE27hxPKrgQrNtc+XQ3EZlnP8A+uOy/ucigOtq+0+izVZdhDE8TC6MwYlGHVfd43HhagJfQHC07wnS5djI+1sNLbzCEj6gUBT29AF/8N+ItisWn6oEb9kgH++gD/QCoBUA1AKgGoBUA1AKgGoDFOtwRVrKxensrtmuCME0sR/y3ZR5A9U8xY1B3R4zaPV8C9X48LPtGrWI3B6FAr6oMy2oZYDxjfbX4ZOP3BvWpTDnuLj9HBepsbherV/cv1R3tYOW9PgZQPeQCVfOPeRzXaHOs98OVbRG9IyfYy4yfh9n+YCqhD09dww6p8y6TCGInfC5X5H6y/zYcqlcSe4aPPPUWN7WXyXiS2cnXDl1jBiAO+Fz90f+/wBax5sNpSN70vkalOl/Pdf7NjU/mV45sOfyMJF8n977hf5qYctpxMXqbG43RtX9yFrdy66Q4gD3SYn8m3r9QR81VzobipfQ9M5PG2VL+VtfkedUWZXWaAn3SJE8m3N9QDzqzCn2cS71NjcbI3L57M9a28u6sM4HAmJj4Hev1BHzVdnQ3FS+i303kcbJVP57mTVLmO1HLAT7jCRfJ9x+4fWrcGfZxZT1JjcLY2r57GlrbwGy8M4/MDG3mu9foW9KtzodlL8jP6ZyNqdL/FEt0GzHp8HESesg6NvNN31FjzrYxp8q0QvVsf2MuUfh91+ZtYTR3DRuXSFNtmLFiLm5Nza/DlV6phvlowTzb5xUXJ6R0powylTwYEHyIsayGtGXFpr4ARmeEMMskR4o7LyB3H0tXPXQ4TcT0rEuV1MbF8oJGrTH7eGKHjGxXkd4/wDPCpTAnuPE5DrtHt38vsl9SRAEZ1oaK/8AEMGyoB08d5IT3ke8l+5hu87VcUKry3BIIII3EHcQRxBoDt6C6TNl2MixAuVB2ZVH5o294eY3MPFRQFt8LiFkRXRgyOoZWHAqwuCORoBsZDtxuh/MrL+4Ef1oCk8sZVip4qSD5g2oAjagsRsZrb/1MPKnpsv/ALKAssKAegGoBUA1AKgOfmud4fDLtYieKIfxuqnkL3NAa+juk2GxyyNhZRKsbbDEKy2JFxbaAuPGgI7rb0kxWX4RJ8II98gjkLqW2QynZYbwOItvvxFABTJ9ZWO9tw8uJxUjxpKpdL7CFCbPdEABspPZ2UBZ9WBG7eP51aANa0cB0eMEnZKgPzJ1W+mxUZmw1Lf2d76ZyOeO6/8A1f6EQrROnFQEm1dZn0GOiuerLeFvn937gvqa2cWfGf4kD6hxvexG0u8e4cmW4IO8HcfI1LnnSeu6K7Z9l5w+JmhP5HIHwnen2kVC3Q4TaPVOmZH8RjQs+13/ABJDqszLosaEJssylPmXrJ/Jh81ZcSep6Ir1Li+5je4vMX+gTNNcs9owU0Y94Ltp8UfWHra3OpC2HKDRx/Tcn+HyYWf51+QJNAM06DGwsT1ZD0TeUnu/cFqMx5cbDuOu46vw215XdBi0oy72jCTRdpQlfB13ofUCpSyPKLRwmFe6MiFi+GgOaDZn0GNhc7lY9G1+6Tdv+bZ9KiqJcLEd51nHWRhtr47oMWlWXe0YSaK1yUJT416y/UCpSyPODRwmDe6MiNi+GCLQLM+gxsJJsrnom8pPd+4LUVjy4WI7nreP7+G2vK7oKenWW9PgpVAuyjpE8037vMXHOpK6HODRxnS8j2MqE/jen+ZD9UmZWeWAncyiRfNdzfQj0rTwpabiT3qbH2o3L8CcaT54MHD0pRnG0F3WFib2uT2bq3LrPbjy0c7g4byrVWnoHOZ6wsTLuj2Yh/D1m9TUbPLsl47HW4/p7Hr7zfJ/oRebFNIzM7FmO9iTck+P0rUluT2yarqjXFRitJEq1a4/YxRQ8JFtzXePpetnDnxs19kD6go5Uc18BaqcRxD8mwavLSuevTRD2XEjFxLaHEE7duCTcW8gw3+YagBYTQB9/D/pb0sLYCVuvDd4bne0RPWXx2SfRvCgDDQFOdNsL0WYYyP9OJmt5FyR9CKA6+p+bZzjBnvZ1/dE4/mRQFrVoBUBxtJNKsJgFDYqZY771Xeztb9KLckeNqAjeC1v5VI2z07JfcDJE6r+4Agc7UBNsHi0lRZInWRGF1ZGDKR4EbjQGWgKt65snOGzWc26s2zOnz+/94agOrqBzroce8DGy4iMgeMkfWX7ekHOgDhpxk/tmAxEHEvGdj4060f3KKAqERQFqtVede15bh3Ju6L0L9+1D1bnxK7J+aqA0dbOX7eGEoG+JwT8L9VvqVPKtTLhyhv6Og9O5PtZXB+JdgSiok9EQ9Co6OVIZTZgQynuINwfWqxensxXVqcHB/KLF5LjxiIIpR/mIrcyN49b1OQlyimeTZFLptlB/D0DLXBluxPFOOEqlG+KPh6qftrRzoeJHXelsncJUv47oguFxJidJF95GVx5qQR/KtKEtSTOoyaVdVKD+UyxmBxKyxpIvuuquPJhf+tTcZbSZ5PZB1ycX8MAelWXHC4yaNd2y+1Ge5W6yW8r25VE3x4WM9J6XcsrCjv60w5aPZj7RhoZv1opPg1usORvUpXLlFM87yqXTdKv6YFdNsu9nxs6DcC3SJbsEnWFvI7Q5VGZMONn6nf9HvWThRT+P5WGfRjMvacLDN2sg2viXc49QakapcoJnB5tDoyJV/TAxpjgDhsbMi7ht9JH5P1hbyNxyqNyIcLP1O86RcsnCSf1xYasgx4xOGil/WguPG1mHrepKqXKKZwOVS6L5Q+mCBGOX5nbgsc1vOKThy2W+lRst1XHcaWf0z/PH9UFvSbLvacLNEOLISvxL1l+oFSVkecGvs4nCvdGRCz6YFtGcNFNiYo59oI7bJsbbyN1z57qh64rmlI9B6lbbXjOynyu4RdMdFoI8ExgiVWiIe4HWKjc1zxO4k8q37saKqfFd0cn0zqd0suPuS2pdgc5Xi+imjkH5XU8r7/peoqD4y2dfmU+7RKH+A9QPtKCO0XroIS2kzzOcNSaNus5iOTpTkUeOwsuGl92RSAe1GHuOPEGxoCoWdZZJhZ5YJRaSJyjcuBHgRYjwNAetHs4kweJixER68Thh/EODKfBlJB86AuDkeax4vDxYiI3SVA694vxB8Qbg+VAVi1y4Xo84xe7cxjkHjtxISfW9AcbQbE9HmOCcdmJhv5GRQfoTQFwloDjaZ6QLl+DmxLC+wvUX9TsbIvkSRfwvQFSM5zaXFTPPO5eRzck/QAdgHACgNGgJPoLptiMsmDRsWhJHSwk9Vx3/wALdzDu7qAtPkWcRYyCPEQNtRyLcd471I7GBuCPCgBd+InJdvDQYpQbwuY3t+iX3SfJlA+egAfkuYthsRDOnvRSJIPHZINufDnQFxsHiVljSRDdXVXU96sAVPoRQFVtaGTeyZliIwLIzdLH8MvW3eAJYcqAnX4eM6tJiMIfzATp5rZZPUFD8pqjAZM9wQngkjPB0ZfLaFr1ZJbWjNj2uq2M18Mr0UKkq25lJU+YNj9RUHOOno9Yx7FZBTXykPVpnFQaC3qgzLbw8kBO+F7j4JN4+4NUpiT3DR596lxvbyVYvEl+p1tZOW9PgJbC7RWmX5Pft8past8OUGjR6Lk+xlxb8PswG1DHp2wy6qcz6XB9GT1oHKfI3WT+ZHy1LYs+UNHnHX8b2ctteJdzg64sts8GIA94GJz4rdk+m36CsOZDspEn6Xye86X+K/2dDU/mW1DLAeMb7a/DJx+4H1q7DnuLRrepcbhkK1eJI1tceW7oMQBwJic+B6yX5hvWmZHcVL6M3pjI42ypfz3Rl1O5leObDn8jCRfhfcR+4fdVuHPs4lnqfG4XRtX9xh1xZb/gYgDvic+fWS/3DnVcyG4qRf6YydWSpb890bWqDM9qGWA8Y221+GS9/uB9aYku3ExepcbherV4kjl64cttLFOBudTE3xJvX1BP7aszIeJI2/TGTtTof4r/AGTbQbNPaMFE5N2UdG/xJu+osedbGPLlBf4IDqmN7GVOHxva/MFemeXnB417blLdNEfAm9h5NcelaGRBxs2jr+l5McrB4y8paYaVUTQ9YbpI94Pc6/8AepOL3Fb+jhG/bs7fDABImySp/KSp8wbf0qBnHUmj0+qSnWpfaDNoXmQlwcRJ3gbB813VK41n/jWzz/qWO68mSRKqkSIGoAN6/wDQ/pIxj4l68QCTgX60d+q+7tUmx8D4UAAqAM/4fNLdiR8vlbqveSC/Y4H/ADE5gbQHep76A5X4iMLs5lG/ZJhk9UeQH6bNADbLZ+jmjf8ARIj/ALWB/pQF042uL9+/1oASfiQxBGEwsYO5p2Y+OxGbf9VAV+oAg5FqnxOJw6z9LFGZFDxowY3VhdSxA6t+PA7iKAhGZ5fJh5XhmUpJGxVlPYf6jgQe0GgCn+H/AEoMU74GQ9Sa8kV+yVR1lHxKDzUd9AGXTHKPbMFiMPuvJEwW/Y43xn9wWgKfOpBIIsQbEHsI40BZnUjnXtGWRoT18OzQt5DrR/awHy0BFfxF5L1cNi1G8EwSbuw3eO58CJP3CgBdoHnPsePw85NlWQLJvsOjk6r38gxPIUBbXiKtKgN09y/oMbJYWWS0q912vt/cCedRWVDU9nofp/K93GSfmPY4Fah0I9CpKdWmZdDj0BNlmBiPdc70PqLfNW1iT4z0c56kxvdxea8x7hukQMCrC4III7weIqVPPk9PaK55tgTh55YT/luyj4Qeqea2POoS6HGbR6r0/IV+PCf2iUaqcy6LGGI+7OhX547sv0262MOWpaIT1Pjc6Vav7WEXT3LfaMDMoF2VekT4o+tbmARzretjyg0cp0zI9jKhP433BTq8zToMdESerLeFvn9z7gvrUdjz4zO09QY/vYnJeV3C7phlntODniHvFNpPjTrL9RbnUlZHlFo4jAyHRkQs+mB/QDNOgx0LE2WQ9E3lJa33bNRlEuFh3XXMdX4bkvK7oL+mWWe04OaMe9sbSfEnWX1ItzqSsjyi0cN0/I/h8mFi+GCjVnjzHj4h2ShozzG0v1X61HY0uNmjs/UNMbcPn9aYS9Y2X9NgJrC7RgSr8m9vt2q37ocq2jk+j5Hs5kJffb/kgmq3PhDOYHNkmts34CQDd6jdyFaONZxevs6b1Hge5Wr4eY+fwClmeUQYjZE8aybJuu0OB8KkJQjLycZTkW079uWtm6LAdwA9AKuS0YvLK8Y2UNLIw4NI7DyLEj+dQVvebZ6ljQcaYRfwl+x3dHtITh4yn8Zb1A/tSFritEXm4HvW8g5V0Z56NQGLEwLIrI4DKylWB4FWFiD4WNAVJ1iaKtluNkh3mM9eFj+aNjuF+8b1Pl40BwMDi3hkSWMlXjZXQjsZTcH1FAErW/nCZhhMtxqWBZZopVH5JF6MsvqWI8CDQAuoC5ujuI6TDYeT9cMTfujU0ANvxHYUtgsPIBcJOVJ7g8Zt9VoCvdAW50MdZsFhZANzYeE+Vo1BHqDQAu/EJo6F6DGKN5PQS2HGwLRMfGwZeS0AIspzB8PNFPHueJ1kXzRgbHwNrc6AuNlmOWeGOaM3SRFkU+DAEfzoCr2tnJfZM0xCgWSQ9Onwy7zyD7Y5UBI/w/Z10WNkwzHqzx3UE/5kNyLD4DJ6CgDHrDyb2zL8TCBdjGXj/wBSPrJbzItzoCpNAWv1bZycXl2HlY3fY2HP8cXUYnxNgedWg4Ot3LrxRzgb42sfhksP+oL6mtXKhuG/o6L07le3fwfhgwU1FNHoMZbQ96oXHqOUoysvvKQy+am4+oqsXp7MN9asrcH8osdlWNWeGOVeEiK4+YcKnIy3FM8mtrddkoP4egVa3st2MTHMB1Zk2T8cf91K+laObDupHY+lsndcqW/HdEKwWLMMiSr70bq4+U3tzFxzrTrlxkmdHm0q6iVb+UWNws6yIrrvV1DDxDC/9amk9raPKZxcZNPyivukOBOExU0Y6vRyEx+C32oyORHpUVbHhYek9PuWVhLf1ph7yXG9Ph4ZrW6SNHt3bSg1KQe0mec31+3ZKH02AzS/LjhsbPGNwD9JGf4X6y28iSPlqMyI8LD0TpNyysFJ/WmG7RzMfacLDN2ugLeDcGHqDUjVLlFM8/yqXTdKH0zj4XQPDRYtcTHtqVJYR36gY33gcRxO69qs9iPPkjan1a+eP7EntfqSXFRB0dTwZWU+RBFZiPg9ST/yVrW48x2jvHbUI+zPWoanWt/KCXovrJCoI8YGJAsJVF7j+JeN/EVt1ZWlqRyPUPTcnNzx/D+DJpZrEieJosJtFnGyXIKhQeNgd5NXW5S1qJb0309arVPI7JfHnYNVqOZ2XgyA1boxNdyy1dMeRjUAqAgut3Q//iGCYot8RBeSHvb9cfzAbvECgKskUBm9sfoui2j0e30mz2B9nZ2h4kbuQoDBQFuNWs23leCP/wDPGP2DZ/20Bh1q5X7TleLQC7LH0q243hO3u8bAjnQFTaAsZqAzrpsA0DG7YaQqN9z0ct2S/wA3SDlQEs1jZL7Zl2JhAu/Rl4/ji6y287W50BUegLJ6h866fLhET1sO7Rm/6G60Z+rL8tAcL8ReS7UWHxYG9GML/C4LIT5MGHzUAGtHc0bCYqDELxikV93aAesOYuOdAXEglDoGU3BAYeIIuPpQFTtY2Tex5jiYgLL0heP4JestvLatyoAifh5zr/8AIwjHunjHosn/ANZ9aowFrSLACeCSM/nRl8rjceRseVWSW00Z8e11WRmvhlfdkqSrbmUlWHcVNiPUVCzjp6PUsa5WQUl8noVjNsegC/qizPpMK8J4wubfBJ1l+u0OVSuJPcNHnfqLG9rK5rxI3tZ+WdNgXYDrQkTDyXc/2lvSsmRDlWzW6Lk+xlxfw+wESahz0sNGqrMulwKoTdoGMZ+HinLZNvlqVx5coHm/W8b2ct68S7nK1maITYmWKbDLtMwEUouBsgHqyb+wXIPbwq2+rnpo2ej9Uji1zrm+3lE9y3CCGKOIcI0VB8oArYitLRBWTc5uT+WDrXJltjBiAON4X+rJ/vrUzIbipI6j0xk6slS/nujb1O5ltQzYcnfGwdfhk4/cD61XEntaMHqXG4Xq3/2/c7ml+kLYF4ZCNuFyY5FHvKQLq68gwI8BWa6zhp/BGdOwf4zlCPaSW1/8NPNNYuEWFmicvIVIVNlh1iN20SLAVjlkwS2jcx+gZcrVGcdJeXsDVRbe2ehxXFJDUKj0B6U1QtZkVqpowN9yzBrpDyQVAKgGIoCuGvLQv2XEe1wr/wAjEMdu3COY72HgG3sPEN4UALqAVAWi1J4nbyjDX4oZU9JWI+jCgJ3IgIIO8EWI7weNAU50tyg4PGYjD9kUrKvil7xnmpU0BL9RGddBmQiJ6mJRoz8a9aM/Qj5qAssaAqNrDyb2PMcTCBZBIXj3W6knWS3gA1uVASnUJnXQ5gYGPVxMZUf6kd2T6bY50AcNOsm9swGJgABZ4yUv/wConWj+5R60BUOgLQamc59pyyEE3eG8D/J7n2FPSgIT+IrJd+Gxajvgc+rx/wD2egoAdauc59kzHDSk2Qv0cndsS9VifAXDfLRgtba4tVhUB+sXLegxrMPdmHSD4hucetm+ao7KhqWzuegZXOng/MSOqa0mdNFnq9ULyW6r8z6HHKhNlnUxn4h1k+oI+atzEnqWjm/UmP7mP7i8xDVPEHVlYXVgVI7wwsf51JvucHGTi00VwzLBGCaSFuMbsm/tCnceYsedQtseM2j1PBvV+PGf2iVaqs3EOLMTGyzrs/OlynqCw9K2MWepaIP1Ji86lavMf2DPUgcQRbPNIRDmGDguAsiyCTfw29noifmQjnWKdnGSRIUYbsxrLV/br/s5usbPsG+FlgMqtKbFAnXs6kFbkbhwtzqy+2HFpm70fBylfG2MdJPy/oFuUZvNhnMkD7DFShNgdxIPA7r7qjoTlDwdrlYVWUlGxbSZjxuOkmbaldnbvYk+g7OVUlOUvLM1ONVTHjXFI16sM4qFdjUKD3oNjbVV0WSlpGzEm6rdEfO5JllzXRnmAqAVAKgOZpFk0WMw8mHmF0kWx71PFWHiDYjyoCoekWSyYLEy4eYWeNrX7GHFWHgRY86A5tAWM/DzPtZdIv6MTIP3JGf6mgCnQFffxFZLsYqDFAdWWPo2P8cR3X8SrD9tACvLca0EscyGzxusi+aEEfyoC5WV41Z4Y5kN0kRZFPg6gj+dABX8RmTWfDYsDcQ0DnxF3j+hk9KAEeS5i2GninT3opEkHjskG3PhzoC42CxKyxpIhurqrqe8MAR9DQFVdZuTeyZliYwLIX6WP4JesAPAElfloCY/h5znYxU+GY9WWMSLv/PEd4HiVZv2UAVtZ2S+2ZbiIwLuE6WO3Hbi6wA8wCOdAVPoC2WgGde2YDDzfmaMK/xx9R/uUnnVpU4utfKekw3SgdaE7fync48rWPy1r3w3El+jZPs5CT8MEaNUW0ehQlsyCrDOZIMQ0bK6bmRldfNSCP5VdB6ezXya1bVKD+UWQy7GLNFHKvuyIrjyYA1NRe0meV21uubi/h6BHrcy3o8WswHVnj3/ABx2VvtKehrRzId1I7L0zk8qpVP48fmQdHIIYEhgQQRxBBuCPEGtNPT2jo7IKyLjLwwnZdrWUQgTQuZgLXQrsOe/ebr5WNb8cta7rucfb6as9z+SS4/qD7O81fFTPNJbaY8BwUD3VHgK07LHOXJnUYeHDGpVUfH7mhVhtoe9ULkx70K7FVCor00U2MWquinM8s1VSMcpnayTRyXEEEDZT9Tf0HbWSFUp+CGzurVULW9sJGVaLJHGF2Q3aSw3k1vRx4paOQv6hbZPlvQQ63SMGoBUAqAY0AHvxBaK9JAmOjHXhtHNb80THqt8rH0fwoAAUAavw45wA2KwptchZ08dnqSfQp6GgDrQEE10ZJ7VlcxAu8FsQv8A7d9v7C/pQFW6AspqHzrp8tERPWwztH8jddD5b2X5aA7mtLJPa8txMYF3VOljtx2outYeJAZfmoCp9AWZ1HZ17RliITd8OzQn4R1o+Wy2z8tARX8ReTXGGxajgTA+7vu8fLdIOYoATaJ5t7JjMPiOyOVWb4CbOOalqAuBGwYC28Hh3EHhQFN89jRcTOsf+Gs0oT4Q7bP0tQBf/D1nV0xGFY71YTxgnsayyWHcCIz8xqjKhezHDh0ZSLgggjvBFiPSrWi6EuL2iu+Z4E4eaSFuKMQL9q8VbmpB51E2w4vR6P0/IV1UZoxA1hJRSHvVA2EPRDWBFhMEIpVkeRGYIBaxQm63Y8ALkcq36shRhpnIZ3Q7b8pyhpRffbI7pbphLj9lXRERGLKFuWBIsbueO7st2Vhtvdnb4JXp3SK8OXJNuX6EcvWuS4qDY16qNj3oNivVCuxXoOSFtU0HI8lqrosczo5Xk02IPUWy/qbcv/flV8YN+CPyupU0Lu9v6J3o/oRGhDOOkfvI6o8l/vW1DHS8nL5nWbbtqPZE9wOWBeNbcY6IOU2dNYgKyaMezbq4oNQCoBUAqA1MzwCTxSQyAFJEZGB7mFqApnmuBbDzSwv70Ujxt5oxBP0oDt6t869jzLDTE9XbEcnwS9Vr+W1flQFuRQHjERB1ZWF1YFWHeGFiPSgKbaSZUcJip8O3GKRkv3gHqnmLHnQE71BZ10OYNAxsuJjKj/UjuyfTbHOgLHOLigKgab5N7Hj8Thx7qSHY+Busn2sKAnv4d8zKYvEQdksQkHdtRN/Z29KALusXJfbMuxMIF3Me3H8cXXW3na3zUBUmgC7kuuToctEDRu2LROijfcUIAsjsSb7SiwtbfYb95sAJdgkFrGwIBPZdrkAnvOy3oaAlGq/OPZcyw73sjt0L/DL1b8m2TyqjBadd4q0qCXW1k+xImIUbj/y3895Q+m0OQrTyYbXI6foGVpup/iiBKa0GdhF7HvVC/Yr1UpsYmgbFQoK9Cgr0A16aHIV6DkMWquixzR0styKaexVdlf1NuHIcTWSNUpeCNyeqU09m9v6RNsi0JjUguDK38Q6o8l/vWzChLyc7ldZut7R/lROcDk4Ft3KtmMCGnY29vydmHDBayKOjC5NmcVdotHqoM9AKgGoBUAqAY0BWHXlk/s+aSOAdnEKsw7rnquP3Lf5qAH1qAt1q7zr2zLsNMTdjGFk/1IzsP6lb86AkhoCu/wCITIeixkeKUdTEJsuQP82Kw3nxTY/aaAGmTZi2GninT3opEkHZfZYGx8Dw50BcTJ8yTEwRzxG8cqK6nwYcD4jeD5UBXr8QMQXNARxbDRM3mGkUfRVoDh6pcQUzbCEdrsh8Q8bj+tAWpXhQFTdY+QHA5hPFbqFjLEbWvHISVt5G6+amgIzQBR0a0SMuRYl9m8kjGeMBSWth9wAHaSOmA+IUBHsi1dY3EEEp0C7utLdT5hOPragLNZYG6NA52mCqGIFtpgBtG3Zc3NWlTQ0pylcTA8bcGW17XseKsPEEA8qslHa0zNj3OqxTXwADEQNE7RuLMjFWHiP6HjzqKnHi9HouLkRurU18nm9WG3sV6DYjVANeqlNjXoU5CJoU2PGpYgKCSeAAuTyq5LZjnYoLcno72W6Izy2L2iXx3t+0cOdZoUSZD5PWqa+0O7JnkuhscdiF22/U+/0HAVsRpiiAyeqX3fOkS7CZKO2syiRjmdjD4ULwFXqJY5GwBV+iweqgcUB6tQGagFQDUAqAVAKgBN+IfJelwUWJUDagksx7ejl3f9YT1oCvNqAOf4cs5umJwjH3Ss6b+xurIAO64Q86ANVARHWho1/xDASxKLyp/wA2H/UQHd8yll5igKnspBsRYjcQeygJdodrHxmWxtFCUeIkkJMrMEY8SmywIv2i9vCgOBn2czYyd58Q+3I53ngABwVQOCgdlASLVDg2lzXD2G6PblbwCI1j+4qOdAWmiG6gITrP0GTM4VsRHPHcxuRcEHjG9t+yTY37DzBAE2UaoMU0oGJZI4gesUbbZh3KLbr954d1AHvKMuWKNURQqKoVQOAAFgKAz+wi97UBsxx2qgHdLiqAFWszRgk+0RKS6izgfmQdvxL9R5Cta+rktonuj9Q9mXtz8MGqtUe0dlCfYfaqmi/kLapopyGvVSmzoZfks8/+HGbfqbqr6njyq+NcpeEaV/UKKf6pf8EpyvQO++Zyf4U3Dmx3n6VsQxvshMjr0n2qWiaZTowkYtGir5DefM8TWxGtLwQd2Xba9zls72FyhRxrJo1nI6UeHA7Kros5My2q7RQVVA9AOBQHoCgHoDLQCoBUA1AKgFQHL0myoYvCT4duEsToPBiOqeTWPKgKdTwFGZWFmUlWHcVNiPUUBJ9Vec+yZnhnJsjt0L/DL1RfwDbJ5UBbAUAzCgAPri1bOJHxuDTaVrtPEg6yt2yIo4g8SBwO/t3ABmgHAoA+6ltDmwsbYidSs0wACkWKRXuLjsZjYkdgA8aALiDdQCdb0Bg9mFAZVW1APQDUAjVAamPwodbGqFdgk0s0IO2zw2RiblT7jd5FvdP08q1rMdS7onMHrEqlws7oio0dxN9noue0lvW9azon9E4us43HfI7eXaDu1jLJbwQXP7j/AGrJHGfyaN3Xku1a/wCSX5PofFHYrGCf1P1j9eFZ40QRD39Svt/ql2+kSjC5PbjWTRoubfc6UOBVeyrkixyNpUAquimz1eq6KDVUCoD0KAcCgPVqAcUA9qAyUAqAVAKgGoBUAqArBrgyL2bM5iB1JrTr/wC574/eG9aAgxQjhuPZbsNAW80Mzj2zBYfEdskSl7djgWcfuBoDtUBjkS9AQ3SDV3gMUxeXDrtneWjLREnvbYIDHxNAa+Sat8DhnEkcA2xwZ2aQjxAYkA+NATLDwWoDZoBqAVANQDUA1AKgGoDXxOEVxvFUK7OW2RLfhVBs28Plir2VTQ2bqQgVXQ2ZaqUGJoBr1UCoBxQDgUB7AoB6AegHoB6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8922" name="Picture 10" descr="http://blog.muwom.com/wp-content/uploads/2013/09/YouTub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581128"/>
            <a:ext cx="3275856" cy="1841376"/>
          </a:xfrm>
          <a:prstGeom prst="rect">
            <a:avLst/>
          </a:prstGeom>
          <a:noFill/>
        </p:spPr>
      </p:pic>
      <p:pic>
        <p:nvPicPr>
          <p:cNvPr id="38924" name="Picture 12" descr="http://www.socialconsultingmedia.com/wp-content/uploads/2013/05/youtube-lanza-canales-de-suscripci%C3%B3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861048"/>
            <a:ext cx="2232248" cy="223224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Concepto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MX" dirty="0" err="1" smtClean="0"/>
              <a:t>YouTube</a:t>
            </a:r>
            <a:r>
              <a:rPr lang="es-MX" dirty="0" smtClean="0"/>
              <a:t> es un sitio web en el cual los usuarios pueden subir y compartir vídeos.</a:t>
            </a:r>
            <a:endParaRPr lang="es-MX" dirty="0"/>
          </a:p>
        </p:txBody>
      </p:sp>
      <p:pic>
        <p:nvPicPr>
          <p:cNvPr id="1028" name="Picture 4" descr="http://i.i.cbsi.com/cnwk.1d/i/tim/2012/12/06/YouTube_2_610x3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348880"/>
            <a:ext cx="5810250" cy="38004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dirty="0" smtClean="0"/>
              <a:t>Características</a:t>
            </a:r>
            <a:endParaRPr lang="es-MX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99592" y="1412776"/>
            <a:ext cx="7772400" cy="2304256"/>
          </a:xfrm>
        </p:spPr>
        <p:txBody>
          <a:bodyPr/>
          <a:lstStyle/>
          <a:p>
            <a:r>
              <a:rPr lang="es-MX" dirty="0" smtClean="0"/>
              <a:t>Reproductor.</a:t>
            </a:r>
          </a:p>
          <a:p>
            <a:r>
              <a:rPr lang="es-MX" dirty="0" smtClean="0"/>
              <a:t>Calidad de video.</a:t>
            </a:r>
          </a:p>
          <a:p>
            <a:r>
              <a:rPr lang="es-MX" dirty="0" smtClean="0"/>
              <a:t>Restricción de copias.</a:t>
            </a:r>
          </a:p>
          <a:p>
            <a:pPr>
              <a:buNone/>
            </a:pPr>
            <a:r>
              <a:rPr lang="es-MX" dirty="0" smtClean="0"/>
              <a:t> </a:t>
            </a:r>
            <a:endParaRPr lang="es-MX" dirty="0"/>
          </a:p>
        </p:txBody>
      </p:sp>
      <p:pic>
        <p:nvPicPr>
          <p:cNvPr id="39940" name="Picture 4" descr="https://lh6.ggpht.com/KZmLQkIDVQzVz6ET8VCU02Sa5kXQqsrPjS2RWHsseaeS6O9x454YHg3i3KVllRTrLoZZ%3Dh9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212976"/>
            <a:ext cx="4223792" cy="296325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Historia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MX" dirty="0" err="1" smtClean="0"/>
              <a:t>YouTube</a:t>
            </a:r>
            <a:r>
              <a:rPr lang="es-MX" dirty="0" smtClean="0"/>
              <a:t> Inc. fue fundada por Chad </a:t>
            </a:r>
            <a:r>
              <a:rPr lang="es-MX" dirty="0" err="1" smtClean="0"/>
              <a:t>Hurley</a:t>
            </a:r>
            <a:r>
              <a:rPr lang="es-MX" dirty="0" smtClean="0"/>
              <a:t> y </a:t>
            </a:r>
            <a:r>
              <a:rPr lang="es-MX" dirty="0" err="1" smtClean="0"/>
              <a:t>Jawed</a:t>
            </a:r>
            <a:r>
              <a:rPr lang="es-MX" dirty="0" smtClean="0"/>
              <a:t> </a:t>
            </a:r>
            <a:r>
              <a:rPr lang="es-MX" dirty="0" err="1" smtClean="0"/>
              <a:t>Karim</a:t>
            </a:r>
            <a:r>
              <a:rPr lang="es-MX" dirty="0" smtClean="0"/>
              <a:t> en febrero de 2005 en San Bruno, California. Todos ellos se conocieron cuando trabajaban en </a:t>
            </a:r>
            <a:r>
              <a:rPr lang="es-MX" dirty="0" err="1" smtClean="0"/>
              <a:t>PayPal</a:t>
            </a:r>
            <a:r>
              <a:rPr lang="es-MX" dirty="0" smtClean="0"/>
              <a:t>, </a:t>
            </a:r>
            <a:r>
              <a:rPr lang="es-MX" dirty="0" err="1" smtClean="0"/>
              <a:t>Hurley</a:t>
            </a:r>
            <a:r>
              <a:rPr lang="es-MX" dirty="0" smtClean="0"/>
              <a:t> y </a:t>
            </a:r>
            <a:r>
              <a:rPr lang="es-MX" dirty="0" err="1" smtClean="0"/>
              <a:t>Karim</a:t>
            </a:r>
            <a:r>
              <a:rPr lang="es-MX" dirty="0" smtClean="0"/>
              <a:t> como ingenieros, y Chad como diseñador.</a:t>
            </a:r>
            <a:endParaRPr lang="es-MX" dirty="0"/>
          </a:p>
        </p:txBody>
      </p:sp>
      <p:sp>
        <p:nvSpPr>
          <p:cNvPr id="40964" name="AutoShape 4" descr="data:image/jpeg;base64,/9j/4AAQSkZJRgABAQAAAQABAAD/2wCEAAkGBxQSEhQUEhQVFRUUFxgUGBUVGBQXFxQYGBcaFhQXFxUYHSggGBolHBQXIjEhJSkrLi4uFx8zODMsNygtLisBCgoKDg0OGxAQGiwkICQsLCwsLCwsLCwsLCwsLCwsLCwsLCwsLCwsLSwsLCwsLCwsLCwsNCwsLCwsLCwsLCwsLP/AABEIAMEBBgMBIgACEQEDEQH/xAAcAAABBAMBAAAAAAAAAAAAAAAAAwUGBwIECAH/xABJEAACAQICBQgFCQYEBgMBAAABAgMAEQQhBQcSMVEGEyIyQWFxkXKBobHBFCMkQlJzgpKyMzRiosLRCBWz8CVDU4PS4WSj8Rb/xAAbAQADAQEBAQEAAAAAAAAAAAAAAQIDBAUGB//EADQRAAICAQIEAwYEBgMAAAAAAAABAhEDITEEBRJBEzIzIiVhcYHBBlGhsSNygpHR8RU0Qv/aAAwDAQACEQMRAD8At/C4ddheivVX6o4Clhh0+wv5V/tWOF6ieivuFLqKbFExGGT7C/lX+1ZDCp9hfyilBWdSUIHDIPqJ5Cm//NMHzqw85AZXNlQFCxNr7hW5pTCiWGSM7pEZPzAj41znyckOGxsBORjnVT2fW2G95qXKhxjZ0Zi1jjRnZV2UUseiNwFzVU6H5d4nHYyCGKGCFJH6Vk232ANprsSAMh9ntqZa09Jczo6UDrSlYR+I9P8AlDVC9SmjNqeacjKJRGp/ifNvYB50N60OK9my3fkyfYX8oo+TJ9hfyitPTWnYMIm3iJFQHJQes532VRm3qpgwGsvAyyBNt0ubBpFKqT2dLs9dVaJpkr+TJ9hfyij5Mn2F/KKUvVBz8rMbPjVjbEyBPlKoEQ7A2eesAdixYW4mk3Q1Gy8sWYYkLy82iLvZtlVHiTTTonlHgcVMYcO6SOq7Z2Y22QL265XZPqJpu1uNbRsve8Y/nH9qhGpFfpcx4RD2sKL1oFHSybazQqYQbKgFpFGQAOVzvHhVU7R4mrO1sv8AMQrxkJ8lI+NVjXFxD9s+05FBLhE/zbDaPE1dHImBTgcOSqklN5AJ6xql6u7kUPoOH9D4mq4bzMw/EXoQ/m+zK11g5Y6UDIAILDIdQHcPGt7Veu1inDZjmjkcx1l41oawj9Pm8E/01py1Uj6TJ93/AFCpXrfU1yr3V/QvsPutCILhU2QB84NwA7Dwpr1UKGfEBgGsse/O2bbr/wC8qd9av7qn3g9xpq1SdfE+jH72rV+ujzsK90T+f3Rua1IwsMOyAt5DuFvq91a2qhA3yjaANub35/b41ua2P2MP3h/TWpqkP7z/ANs/rofrCivdD+f3NjWpGFhh2QFvJbIAfVJ7KadVoDYiUNn83fPP6w4+NPWtn93h+9/oamTVUfpUn3R/UtKXrI14de6JfX9yTax4VGCYhQDtpuAHb3VGtVoDYiUMARzV88/rDj41K9ZA+gv6SfqFRTVUfpUn3X9S1U/WRjwuvKsvz/wTnlRihhcM8yxIxXZsCBbNgM7eNVni+WWJk3c1HfsjjUe1rmrE5fqTgZrdmyfUGBNVNodb4iEAXvIuXHpClnlJSSTNeTcNgnglknFNpvf4KzdXAY3Em+xM9+IIHtsBTXPGyMVa4ZTYi+4jeK6BtVE6fcHEzkbucb31nlx9CTs7OV8wfFTlHoUUl2NbDk3yJ3d9FZYFbsfD4iisldHoZa6ti88L1F9FfcKXWkcL1E9FfcKXWvTPz2JmK9rwV7SA8Nc78vsDzGkMQALXcSr+MB/feuiap7XRgtnEQyj66FT4qbj2GoybWaY3qJa2dM88uDjBy5oTt4uNlfc1TPVzhBhNGLI+W2GxDnutcfyqKprBwPipooiSS5SIdyjIeQq8OXtotF4hVyAjEY7gSE9xqYvdlSVJRKexUuI0tjcs3kJCKclijG4dwAzPE0lyt5MSYCVY5GV9tdoMtwDnYixqU6mIAcXM32YcvxOP7Vlrsa+JgHCInzf/ANUq9my0/a6Sd6vsc0ujYWY3KqyEnt2CVHsFUpoBNvSEHfiUP/2Xq4NXY2dEof4ZW/mY1U3IldrSGF++U+Vz8KqXYiPctLXI1tHHvljHtJ+FRbUcnz+JPCNB/Mf7VJNdLfQYxxnT2Kxpk1HJ08Ue6Me1qf8A7EvIPGttujhx3yHyC/3qt6sbW5uw3jJ7kqua4+I87PteSf8ATj9f3YVePI4fQsN92tUdV58kx9Cw33SfpFXwu7OP8RP+DD5/Yq3l+fp8/wCD/SSnbVSPpEv3f9Qpo5e/v+I8U/0kp41Uj6RL92P1VMfW+ptn05V/SvsPmtb91j+9H6TTVqk/aYn0Y/e1OutUfRY+6UfpNJasNEvEkkzjZEoXZB32W52vXf2Vs0/GPLhkjHlMk3q390Gtj9hD94f01papN+I8E/qre1sD5iH7w/pNM2q/HojygnNyoA8AxOXb2edJ+sVB+6Gvj90POtj93h+9/oambVTETiJW7BHY+JYEfpNTvS8mHdVTFBbOwUB8xtEEgXGQNga2tHYCLDrsxIqKT2dp8e01o8d5OqzjhzBQ4F8P0u3evYZNY7WwL97IP5hVfciNJCDFxs2Sv82Tw2sgT67VI9Z2mlYLhkNyG2nt2W3L49tV7XPmn/Etdj2+VcI5cC4T0Ur/ALHQOLw6yIyOLq4KkcQd9MWiORmGw8gkUMzDq7ZuF7Mhx76gehuXOJgUIdmVBu277QHDaHxvWzjdYuJcWRY4+8As3qJy9la+NjerPMjynjsd44P2XvroybcsNPrhYWsRzrghB2+kRwF6ptjc3OZOdZ4rEvIxeRizNmScyaTrny5Otn0HLuAjwmOrtvdjtybw23Iw4L8RXlPfIPB9CWUjK6xjxszH4V7WuOFxPF5lzLwuIlBdq/YsvDdRPRX3Ctha18N1E9FfcK2RXYfNoyFFFFIAqvNc+F2sNC/2JreplI+Aqw6gOuOS2EiH2p19iOanJ5S8fmREdU2jecxu2d0KF/xN0V9hap7rUe2jpe9ox/OP7VG9TEfTxLfwxj2safNbrfQQPtSp7Ln4VK8hcvUI7qUj+dxTcEjHmzH4U3a4nvjlH2YV9rOafNSseWKPfGPIMfjUZ1rS30hJ/DHGv8t/jUvyIpeoWHyYGxoZD/8AHdvMMaqzV2l9I4XuYnyQ1a4j5rQpB3rhD7Y//dVRyBxkcOOhklYIi7V2O4XUgXpy3RMdmT7XY30aAcZvcjVp6j16OKP8SD2E1HtY/KxcbIscX7GIkhjkZGIsWtvCgZDjvqUakktDiTxlUeSD+9NO5A1UDa1tr0MOeDOPML/aq3q0da0V8NE32ZPepFVdXJxHnPsuRu+DXzf7hV6cl/3PDfcx/oFUXVlYDl7h4MPDHsyOyRohsoABVQN7Hu7L1XDyUW7MeecPlzQhHHFvUifLs/T8R4r/AKaU6arZwuKdTvaM277EH4+yo3pzSHyieSbZ2dsg2ve1lA+FasEzIwZGKsMwwNiPXWfXWTq+J2vhXk4JYHo+lL5NF940R7JMuzsDM7dtkW7c6imH5ewM8qsdiNRaNrE7fYchu7h3Gq50hpmecATTO4HYTl5DI0xaSxYjU3OfYMrnut21v47lKoo8Zclx4cUpZ5f27f7Jvy/5XR4qACHekjHPdYC178etlVa6F5avhMRzigMFbaCm9rhSptwvtsaZcdpFmvsE2Pfne1je2/t7O2mRib510KOrbPHzcRHw44oXS+O5Zen9ZbYiMB7NdtvYA2QrWtmd5tTS3LyYLs85IQvVUO+wp7SAT3moTQTS8NXZX/I5VFRjSS7V+pZGjNJiZb3z3nPv7TW+DeqshnZdxNuFSPQmmnDBR0gcrEgZ9xrnycP3R7nA87UqhkX1JjResYGLAZG/C2Yp4wHJvFTdSF7cWBUebWvXOot7HvTzY4LqlJJfEaq3NE6NkxMgjiFyd57FHaSeFSzRmriViDPIqL2hOk3nuHtqfaG0NDhk2YkA4sc2bvJraGCT3PH43neHHFrC+qX6Gl/lq4bCxxJuUi5+0bG5PiaK3tNdQekPcaK7lofHTk5ycnq2LYXqJ6K/pFbIrWw3UT0V9wrZWgSMqKKKEAVXGuZ/msMvGRz5Lb+qrHquNbGDklbDhVOyocs31Vvs7z6jWeTymmPzINTUfzeJb+NB5Lf407a1MIZMCxUX5tlkNuAyPsNVnh+Wr6MieKAozO22WZSSDYKBa9uzdU01e6w1x0bpjDGrX2VJ6KyA3BU3yvceu9KOsaKlFqVkM5K8rJMBzvNoriS2TXABF7HLfv3VhoHRkuk8Z07nabbme1gFyv4XGQFWdNq5wTttgOAc9lXstSTRWiocMmxCgRd+XaeJO8mlHG+5TyRWq3MNM4DncNLCuW3GyDgLrYVSmC5C42STm+ZKZ2LvYKO/v9VX1RarlC2ZRm4le47VhG0UMUcgTm9oySFbvIT68gOFSTkhyZTARPGjs+222S1hnshcgOzKn6vaaikJzbVMiuseDawTkfUZW9tj76qGugMbhFljeNxdXUqfAiqV5Qcn5cI5V1JS/RkA6LDx7DXLxMHfUfUfh/ioKDwt63aGiig1lHGW6oJ8Bf3Vyn0jaRjRThh9B4l+rBKfwn405YfkPjX/AOVsekyj2Ak1ShJ7IwnxeCHmml9URDSuLEcbEkDLtPu7agc+PLE5Ag8f79lT/lvyQmjF5LC1x0bsXIttEWz2VuM+NR/kHybGJxRDdKOKxbIi5J6IIPgT6q7cUVCNs+S5pxL4jNUX7K0VGhgeT+IxFnWI7PE/WNPyavZyLsVX+EZnz7KufDaOC9mQyFOEeABHYPKp8WTOXwIRWpQcfIZwekOI/sab9J8kzGCQd2dyfYa6DxejlsbWPgRVTawWMTX2cs/Xfj5VUZuzOeONaFXBKVCFcyMjx407Cdciq5m1yBY37bDu40ji4iwJOQAsL/W355f731scr0LO1HacdZVhbZKubZgbQuDslTfiLEW3eGd+CuUOQ2khC5OypaM84sisyyrbpXCXtJGCo2kHStXVeGlDorDcyhh4EX+NPYJSb1YrRRRQSN+m+oPSHuNFGm+oPSHuNFACuF6ieivuFbK1rYXqJ6K+6tgUDWxnRXlFIQM1szTNpfDLiV2GvsdtjYt6+ylMRpCORmjVwShswB3Edhpu0lpuLDgF9o9yi5rOUr0OjHjdWMmkdWeBlUjmypP1lZr345mq40hydGCkfCoxYdF1Y5EjaZrW43NXHhNPRy22dtQ24spA8zUL1n6JbahxidWA2mHbsXuHHgd/j3VF/ka0+5pcl+XE+EKxzXlhHRt9dBferHfbgeIq19E6XhxK7UMgcdtt48VOYqgPlisRfPe3qOY91PvJ3HGPYkhYBlyy3G3WVhwNUptbmcoKWvcvKitHQ2kVxESyLlfIj7LDeK3q2uzmCiiigApOWJWFmAIPYQCPbSlFADcmg8MDcQRA8QiX91biQKNyqPAClaKVIpzk92zyiiimSRHWFFEmHeV4+cdRZVuQGJ3XA6wBzIqqNXWlYsPHJJLcyTyFlVFLWUCwJtuG+16uLl+6jBSbTBdsrGrEdVpGEYz7Otv4VU8OjpFAgwsyGKNmVpQqu0tmPVA6NrdrHKs8mx04Lsl3/wDTKwP1fHK1RrTmkmuGmeYJewjQsC/cFTM1JOS2gA0ryOFZVVUU7IIZsy7Ber9YC43lTWzpHAEWD7NxezEXPw99YbHX5tBhw2kiYyyQ4mMhSyl4n2TYZBjtEgHiabNMzTzQkz4RG2gCBHJnmO0OB7Knej9CgjpOLHeABmOB/tnW9i4kA3A99VehHTrRzJPsxuwKvGPsuLEDhSWInOzv3iwt4e6rO1haA2ysiruyPgSK0dHclolVC0YaQ2HSPRN8z0SbMe41osiqzneBuVIrbAHpKCRYkA3z33z/APzOuteQuMd8DBzikOiKhtmGCiysrfWBFjeqF1g8nUhgjl5tY5ee5omMBUkUoXR9gZBha1xa9XhqvctozDMTclLm5vnc39taJ2rMpw6G4vclG0eFGfdSlFMixs0yp2Bn9Ye40VnpvqD0h7jRQFmeG6qeivuFbIrWw/UQ/wAK+4UupoBCgr01iDWMr2UngKTArnQDc/i5ZI1ZEjkYSErsqxubBSeue+jlVh5ATIt2W4AUWBN+87vGtwcrcHt81zixs7HJuiCxbP13yp8gWOVDcA52PaMq52j0U2tWRDA6XbZUc3LGx3o5EiMB3jcakkDiRLEXDCxB4EZityPAwx7lA8K8cqNwFId2Uhy20Z8ixAC9STqg7h22rS0Xj+bYkE2JzHDdkeNSnWxhWxUiLGLlATlx4VW0sGIw3SlRlBt1rX4DLsyq0rRhJNOy89Wmm+mYyejIMvEZD3EeVWZXOvI7SBSSMrc2KeW3cG1dCXbuHmavG9KMMkdbFq8vSew3a3kKOaHaSfWa0MzMuKx54ca9EY4CsrUBoYc5wBo2m4e2s6KAsTs3ED1V6I+81nXtAWamP0eksbxvmrqVN+8b/Eb/AFVAJMCkKkysGbtsqqpa1idgADMirKqq9NbQmlRgTsMTbiN6m3CxFY5tjq4V+0xu/wA7xrO6RJsqMlO+3iMr+dPWisBjHt8qnV1GdgFBbgDnbKo1oNsRjZZQXMEEZK3VSXdrdhOQ7M6csVoGMt0Z5hvteVyTutdVNss8s9/ZWSTO2SV6GziMVJh5tnPYJ6JPZ3U4LimY9LtpuwfJpI+k8ssz3uOca6xi9+iPiSa9E2ZJpbaEXY54nDrIhVs79lNuM0YJxzRHQFiSLXB7LVlFj7mtfFaWeMSBQp2lNmzurce8Wvl30Ex0lZCNaOkI0ihwavtypIJGO/YAVlVSeJ2t3dVxaqItnRmHytcM3mxrlrSEpkxDtvJY5nebd/qrqPVLIx0Xh9oEW2wL8A52SO61dUVSo4Ms+qbZMaKKKozG/TfUHpD3GijTfUHpD3GigBXCdRPRX9IrIgjvrHB9RPRX3ClwaYJifOVq6TnIiY7gLEk5C1xf2U4CtLTcQaCQMLgqbjjUS2ZcWupFVDS2j3d2kJNyQz7PzYN87kbszvqY6JxsOwqQ7OyBlsm486j2GwbbbbKWQ9oSMZcMhc05RosVyihSd+QzPqrnPUlqh1nxIFakuLvupvkmP1q0ZdIC+X/v1UEMVGjAokfpSPIeiDnbPIeA491NGn9EIuDY4kKCm27uctoWIX1kkAeFOmkdIyxxnm1QjZN9q5tl2WNU3pnTkmJkIka0YvsgZIrjttcm/Zc51UVY5TUI6m5q+DPiIEB6TSqlu4Zr/vurqsVzxqLwCy44O1iYVd/xW2B7GJrocVtE87J2R7RRRVGYUUUUAFFFFABRRRQAVC+WWFCSxz9jDYJ/iGa38RfyqaVq6RwKTRtHILqwt3jgQewipnHqVF459MrKxlwbSOSshRDw3DjlTrgdHwxDrXPEnOo/yvw8+ByN2jOSyDcw4Hg3dUR/zeRu01zdLR6HiprQtHEY1ACAd9RzSeLA3VFkxsh3mtmFGO+hoVjhg8RnTpJhyyHvB91aOAw2YqU4PCBkcudmNEZ5H+yoUkkd/wDapSt0KTUVbOc8bgnRy9sizlTx2Tn8POuuOSEKJgsMI+pzSEetQT7SaqfVxoSPSuBO2uy0coVnsBt9EXZbbjskA95NXRgMKsMaRpkqKFHgMhXaee67GxRRRQIb9N9QekPcaKNN9QekPcaKAM8L1E9FfcKXFIYXqJ6K+4UuKYjMGtbSakxOFFzY2HHupcVlUtDWjKpx/LhIWZW6LDIqwsQeBFMc3K0yG4v6t9Wdy10LhZoHfERIzAWR7WcMclswz32qoI+T+yxNyVGVvDsrFwS0O6GRyVm3Lpp5Ow+qnTR2jWaxJpPReiwWGyO7LM1YOjdCbKgy9EfZ7T48KFHq2HKagrkxglwTNGyopY2N+wDLtO4CufZYdmWWKUBSHa+eaEcOIrpzlZyhiwGEkmIACjZjT/qSHqL38SeANcvzBpZGkka7OxZjxJNyfburfw+lHI+IeR/AunUDDsifortXCsb2YADI7NswTlccKuUVWWowwjCvsyxvKxBZARziKosu2N9WbSQsjtntFFFMgKKKKACiiigAooooAK8r2tPSulIcNGZJ5EiQb2cgDwHE9woAVxuESVGjkUOjCxVgCDVF6e5O/JsRJGOqGut/snNfYfZW9yj1zvPKuG0VH0pGWNZ5RvZiACkZ3DPe3lTpjoTJBFM7NITJLCZWteTm2MaPlkNrYYi32hWWXy2b8O/aojmEwXGnODC8BS8WFI3U8YHRrOL7l4n22HbXPq9EdjSjrIT0XgC7BVF2PkO891MmurlCMJhVwELfOT5zMN+x2r6zlbgDVhQ46LCQSNs7OwpcsbdK3E9nhXP3J4PpjTcbSXZXm5xhwijO1s9wIUDxaunHj6dXucOXN1ulsTXlFNJofQWBgiYx4ieRZnZcmUg883jY82meRAN61dFa9sQllxGGjm/iRjEfKzA+ymTXZp35TpJo1PzeFUQrutt9aUj1kL+Cq9bfXQo6GFnUnJzWjgMWADKIJDYbE9kuT2K/VbzqaRuCLggjiDcVxfG9SLk3ytxWCYHDysoG9D0o27jGcvWLHvpOAdR1BpvqD0h7jRVR6M1rz4k83JBFkC+0rON1ltsm/wBrj2V5U0x2XDheonor7hSwpHDdRPRX3ClhQCPRWVR3lRyzwmAX5+Qbdsok6Ujfh+qO82FU1ym1uY3Ekrh7YWPs2elIw75Du9Q9dFDLO5e4sTwukTqwQsjFCDsyAX2WtuI+NRzRI5xAxNstpj6h2dp7qh2jtLnDEzQx84mKC7UZYgBy2YO8EhiRfeAcjxm/JzRLyI2ydmO4OZBZAbnY77cfCqnhtr8i8ebpi13HPktp9ExLwPGqFl2on3udkdJXO4E5kW7xnvp/nxJc91RU6IBk5yME81ncnM8beqtTWFyg+TYFuba0k/zSHtAIu7DwW/rIraorY5JOUnbK61m8p/luJ2EPzGHJRODtueS3eRYdw76ioyBPAVhsAV7KLqRfhfwBvWZqlRuaMxzxSLJGxV03Mpsw8CKurkpreiKKmNDBwLGZBtK3eyjMHjYGqNw65VsJ/v4VLRR1jorTeHxIvBNHIP4WBI8RvFb965Ej0g0TBkdkYZhlJVh3hhmKmGh9cuNh2RJsToN4cEOR94O3vINTQ7OjKKa+TmnIsbh48RCbpIL2O9T9ZG4MDcU6UgCiiigDw1oaY03BhE5zESpEvFjme5VGbHwqudZOtN8HiPkuEVGkSxlke7BSRtBFUEXaxBJO69t+6l9PacmxUrSzyF3btJyUdiqNyjuFOgLU5X67LApo+P8A70wPmkX/AJeVUzpzTk+Lk5zESvK3YXN7dyjco7hatWeSko6dASnVfDtaShP/AE1mm9ccLuPaBV1aBdH0Pg8O20HmgDrIACqPfbUtnfrfGqf1UD/iAH2sPigPHmHq0dTeK+V4CGNhtCAyRObkMlmV4yOOT+ypasabWqMokkXoyqVb394O4jvFTLQDq2HsSt0JBvvsTdfO9Okui1KbLkMoH1gLjvBG499NGjdHANlfZBuL72O4E1hjxOMjfNnWSFPcgGu3S/MYRYAbPiTmO0Iti3q3D1mmjUthBhMHj9KSD9nGyRd+yNp/NthfOoprT0wcdpN1j6Sxn5NGB9YhiGI8XJ8hU81l20ZobB6NQ/OS2Mtu0LZ5T4GRgPC9dFHMU1NKWYu5uzEsxPazElvaTSF7nLdSjLffvryMVoSZpSgNYCgtamIfuSbfPn7tv1JRWvyPkviG+7P6kr2pZSR1RicckGGM0hskUW2x7gt/OqM07rVxuIUiMjDoxNhGOns3sAXPbbtW2+rC1xYwx6J2R/zmhQngARIfG/N29dc+iTor4D3VCKFMTMWO05LM3EksTuuSczSTHInyrXB6QrOV71QEg5H6RVWEMm55Y2jvmA/OKCO4EEH8NXdBhWT5pci7XPu8q5/5N6PfEYvDRRDptKtr5AW6RJPABb+quodFaPAN2zYALtDtIHSPnWkZ0tTOaEsZEIINlB05Ogvi28+V6oDWHjC+LMAfajwg5hd2TZGTdvzst9/Qq7eWenFw23Kcxhoi4HGRujGPG9vOucrkksxuzEsx4sTdj5k0m9BQRrlK8ltfZ9bfAUpiJQgJ7Tu8a1cNuud5zNSzRG2DWDzZG24e+kcTNbIbzSEzHJR2e3jSBswmkPafVSRvSl7dgpVbeJp0Ky5/8N+lG+l4ZuqNiZe4m6P6jZPI1d9UF/h7kK43EKR14AfyuP8Ayq/ahlBWrpLGLDFJK3ViRpG8EUsfYK2qhOuDTi4XRk4ObYhThkHfIpDH1LtH1CkBzRpDSDTzSTOelKxkPixuRfuuB6q1pGpF5NxFeTPVgYrmazNJx76VNG4Eq1TN/wAWwo+2ZIz+OJ1+NWn/AIeoisOLXhOw8lQfCqh1eYsRaTwbncJ0H5jsf1VfWqjR/M/Lxbq43EJ6g9lPkKkTNvW5yilwOALwC8jusYNtoLftI9VvE0rp7TLYXRTYqUBZRh1Ozu+edQqgDs6TVGMfp2aXFpHj8KUw5xAkjlVttPo22Mxe5G2A17d1jTZ/iJ010cNhFO8nEOO4XSO/rL+VNCIXqX0F8r0nGzC6YYGd7i92GUYP4zf8JpHWxp04zSU5BvHAeYj4WjNnPrfa9VqmWqS2B0PpDSDCxbaVDxEa7KW8ZJCPVVPM5N2Y3JJJPEnMnzNNbgzFj2dp9goJtWBa2/ef92rDavVAKGSwpISb79tYMayWM1N6hSH/AJGNedvuz+pKKORv7dvu2/Ule0qHoW1r2x9sNg4QR0vnWHbZVCqe7Nj5HhVJo/RHdl5VNdb+k+dx7rfKGOKHw2V2zb1yHyqCRG4PjQhsVFeE16RlSd6oRJOQuhpMXitmKUxNHG8wkG8FLAC/Zcta+fga6E5McrIZ1jiVw0wAWRF6RRrNtbZGQuUb/ZFVhqF0cWONmt9SOBb8XLM3sC+dWvyd5Nw6PhdIgLsWd3sAx2mLWJ7QL2HcBQRLcqbW5pS7iG+ckhlb0U6KA+u/5arnapx5V6T+UYqaXeCxC+gpIX4n10wTS5Gh6sqKpCeIk237hupYG2fCvIIbDvpLFPYW40tihFHuxJrK4pKNbml5GUZDPv7KExMSLZ0rGc6QEnCs4VJOXmd3nTsVFsajp7aRA+3E6+5v6a6FrnbUeitpFM77MchB77Ae4muiah7lsKor/EjjfncHFfqpLIRxLFFHsRvOr1rmbXziJW0qyydVI4xH6JFyfzbXlQhFbueFBNDV5TAyFLndSJFZhsqaEL6On5uRJPsOj/lYH4V1ryYg2JMbwbElvzRRsfaTXIZ6prsbQK/tG+2yv5xIPhSYM2xgI9pm2Fu2+4vfO5yOW8X7znXLmtXTHyrSeJcG6o3Mp6MXRP8AMGPrrpflbpX5Jg8RP2xROw72tZR5kVyjoDRpxWKggNyZpURj2kE3kN+Nto0R/MTLS5dp8j5O4HC2s05jLD1c89x4kVTLN5D2mrW/xEaRvi8Ph13QwlrcDI3/AIxjzqo5GqlsM8Y3r0msBQTSvQApRXtupMUoGPZlSiDH/kbfn2uP+Wf1JXtY8jB8+33Z/UlFNga/KDFtJPMxO0TI9778mI9wFNkDWvW7pUjnZcx+0k/Wab1axNCGbDS3rFKwVhxFZxMO6mI6U1I6MEWi42tZpnklJ43Oyp/Kop51kaUOG0diJAels7C+k/RHvrd5FYPmdH4OPtXDxX8SgLe0mq9/xAaT2YcNBcDnJDIw4hBYfzMPKkiHuUmFytwrWxa2t31s86OI86b5Ztok+XhTss2lmFszWlNJc0M1J1LYxWBL768kA40thCtjtW9dKSSRjcL+FMRpVmik1mcQOxQKTaQmkBbeoIWx26/zL+rNa6Frm3UTjtnSMaZfOJIvsDX/AJa6SpMphXKGtbTIxWk8TInVRuZF+0RdEnwLBrd1dVYqcRozsQAoLEnLcL1xZpGfnJZH+27P+ZifjQhGs1eoK8JFCtamgFJDavE3VgzXpSE01uIXgg25I47222Vb2vbaIF7euuxNDstnC7kbmx+BVX4VyhyIWJ9I4UTX5sSqTs7+j0l3dm0Bfurqvk3YxFxe0kkkgvvszkr7LUmIg+v7SXN4COEGxxEyqfQQF29oQeuoBqJ0RzukudI6OGiZ/wAb9BPZtn1U4f4hNJg4zDw3/ZRFyO+RsvXZKbtXnKUaO0Zj8SV6UsiwQ98nNk59yg7RNF0h9yKaytMfKtJYqUG6iQxp6MfQFu42J9dRY16WrGhjCiiipAUhGdLkgUlGaxatFsS9SQcjXvO3Z8236kr2k+Rf7dvuz+paKnUdE+xHWb0m/Ua1zRRQwR6tZdhoooGWrB1V9FfcKifLT9pH6Le8V7RTM+5F2pKvKKlmh7RXlFIDM7q8FeUVTEBr1a8opDH3kn+8x/j/AEGrDoopDGrlV+6Tej8RVaGiimI8ooopAFZCiimgNnRf7aP0vgas3Rn7JfCiikIgvLH97b0U91ajfuifft/prRRQxobBRRRQAV7XlFAGQr0V5RVIDc0V+0Pon3iiiik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0966" name="AutoShape 6" descr="data:image/jpeg;base64,/9j/4AAQSkZJRgABAQAAAQABAAD/2wCEAAkGBxQSEhQUEhQVFRUUFxgUGBUVGBQXFxQYGBcaFhQXFxUYHSggGBolHBQXIjEhJSkrLi4uFx8zODMsNygtLisBCgoKDg0OGxAQGiwkICQsLCwsLCwsLCwsLCwsLCwsLCwsLCwsLCwsLSwsLCwsLCwsLCwsNCwsLCwsLCwsLCwsLP/AABEIAMEBBgMBIgACEQEDEQH/xAAcAAABBAMBAAAAAAAAAAAAAAAAAwUGBwIECAH/xABJEAACAQICBQgFCQYEBgMBAAABAgMAEQQhBQcSMVEGEyIyQWFxkXKBobHBFCMkQlJzgpKyMzRiosLRCBWz8CVDU4PS4WSj8Rb/xAAbAQADAQEBAQEAAAAAAAAAAAAAAQIDBAUGB//EADQRAAICAQIEAwYEBgMAAAAAAAABAhEDITEEBRJBEzIzIiVhcYHBBlGhsSNygpHR8RU0Qv/aAAwDAQACEQMRAD8At/C4ddheivVX6o4Clhh0+wv5V/tWOF6ieivuFLqKbFExGGT7C/lX+1ZDCp9hfyilBWdSUIHDIPqJ5Cm//NMHzqw85AZXNlQFCxNr7hW5pTCiWGSM7pEZPzAj41znyckOGxsBORjnVT2fW2G95qXKhxjZ0Zi1jjRnZV2UUseiNwFzVU6H5d4nHYyCGKGCFJH6Vk232ANprsSAMh9ntqZa09Jczo6UDrSlYR+I9P8AlDVC9SmjNqeacjKJRGp/ifNvYB50N60OK9my3fkyfYX8oo+TJ9hfyitPTWnYMIm3iJFQHJQes532VRm3qpgwGsvAyyBNt0ubBpFKqT2dLs9dVaJpkr+TJ9hfyij5Mn2F/KKUvVBz8rMbPjVjbEyBPlKoEQ7A2eesAdixYW4mk3Q1Gy8sWYYkLy82iLvZtlVHiTTTonlHgcVMYcO6SOq7Z2Y22QL265XZPqJpu1uNbRsve8Y/nH9qhGpFfpcx4RD2sKL1oFHSybazQqYQbKgFpFGQAOVzvHhVU7R4mrO1sv8AMQrxkJ8lI+NVjXFxD9s+05FBLhE/zbDaPE1dHImBTgcOSqklN5AJ6xql6u7kUPoOH9D4mq4bzMw/EXoQ/m+zK11g5Y6UDIAILDIdQHcPGt7Veu1inDZjmjkcx1l41oawj9Pm8E/01py1Uj6TJ93/AFCpXrfU1yr3V/QvsPutCILhU2QB84NwA7Dwpr1UKGfEBgGsse/O2bbr/wC8qd9av7qn3g9xpq1SdfE+jH72rV+ujzsK90T+f3Rua1IwsMOyAt5DuFvq91a2qhA3yjaANub35/b41ua2P2MP3h/TWpqkP7z/ANs/rofrCivdD+f3NjWpGFhh2QFvJbIAfVJ7KadVoDYiUNn83fPP6w4+NPWtn93h+9/oamTVUfpUn3R/UtKXrI14de6JfX9yTax4VGCYhQDtpuAHb3VGtVoDYiUMARzV88/rDj41K9ZA+gv6SfqFRTVUfpUn3X9S1U/WRjwuvKsvz/wTnlRihhcM8yxIxXZsCBbNgM7eNVni+WWJk3c1HfsjjUe1rmrE5fqTgZrdmyfUGBNVNodb4iEAXvIuXHpClnlJSSTNeTcNgnglknFNpvf4KzdXAY3Em+xM9+IIHtsBTXPGyMVa4ZTYi+4jeK6BtVE6fcHEzkbucb31nlx9CTs7OV8wfFTlHoUUl2NbDk3yJ3d9FZYFbsfD4iisldHoZa6ti88L1F9FfcKXWkcL1E9FfcKXWvTPz2JmK9rwV7SA8Nc78vsDzGkMQALXcSr+MB/feuiap7XRgtnEQyj66FT4qbj2GoybWaY3qJa2dM88uDjBy5oTt4uNlfc1TPVzhBhNGLI+W2GxDnutcfyqKprBwPipooiSS5SIdyjIeQq8OXtotF4hVyAjEY7gSE9xqYvdlSVJRKexUuI0tjcs3kJCKclijG4dwAzPE0lyt5MSYCVY5GV9tdoMtwDnYixqU6mIAcXM32YcvxOP7Vlrsa+JgHCInzf/ANUq9my0/a6Sd6vsc0ujYWY3KqyEnt2CVHsFUpoBNvSEHfiUP/2Xq4NXY2dEof4ZW/mY1U3IldrSGF++U+Vz8KqXYiPctLXI1tHHvljHtJ+FRbUcnz+JPCNB/Mf7VJNdLfQYxxnT2Kxpk1HJ08Ue6Me1qf8A7EvIPGttujhx3yHyC/3qt6sbW5uw3jJ7kqua4+I87PteSf8ATj9f3YVePI4fQsN92tUdV58kx9Cw33SfpFXwu7OP8RP+DD5/Yq3l+fp8/wCD/SSnbVSPpEv3f9Qpo5e/v+I8U/0kp41Uj6RL92P1VMfW+ptn05V/SvsPmtb91j+9H6TTVqk/aYn0Y/e1OutUfRY+6UfpNJasNEvEkkzjZEoXZB32W52vXf2Vs0/GPLhkjHlMk3q390Gtj9hD94f01papN+I8E/qre1sD5iH7w/pNM2q/HojygnNyoA8AxOXb2edJ+sVB+6Gvj90POtj93h+9/oambVTETiJW7BHY+JYEfpNTvS8mHdVTFBbOwUB8xtEEgXGQNga2tHYCLDrsxIqKT2dp8e01o8d5OqzjhzBQ4F8P0u3evYZNY7WwL97IP5hVfciNJCDFxs2Sv82Tw2sgT67VI9Z2mlYLhkNyG2nt2W3L49tV7XPmn/Etdj2+VcI5cC4T0Ur/ALHQOLw6yIyOLq4KkcQd9MWiORmGw8gkUMzDq7ZuF7Mhx76gehuXOJgUIdmVBu277QHDaHxvWzjdYuJcWRY4+8As3qJy9la+NjerPMjynjsd44P2XvroybcsNPrhYWsRzrghB2+kRwF6ptjc3OZOdZ4rEvIxeRizNmScyaTrny5Otn0HLuAjwmOrtvdjtybw23Iw4L8RXlPfIPB9CWUjK6xjxszH4V7WuOFxPF5lzLwuIlBdq/YsvDdRPRX3Ctha18N1E9FfcK2RXYfNoyFFFFIAqvNc+F2sNC/2JreplI+Aqw6gOuOS2EiH2p19iOanJ5S8fmREdU2jecxu2d0KF/xN0V9hap7rUe2jpe9ox/OP7VG9TEfTxLfwxj2safNbrfQQPtSp7Ln4VK8hcvUI7qUj+dxTcEjHmzH4U3a4nvjlH2YV9rOafNSseWKPfGPIMfjUZ1rS30hJ/DHGv8t/jUvyIpeoWHyYGxoZD/8AHdvMMaqzV2l9I4XuYnyQ1a4j5rQpB3rhD7Y//dVRyBxkcOOhklYIi7V2O4XUgXpy3RMdmT7XY30aAcZvcjVp6j16OKP8SD2E1HtY/KxcbIscX7GIkhjkZGIsWtvCgZDjvqUakktDiTxlUeSD+9NO5A1UDa1tr0MOeDOPML/aq3q0da0V8NE32ZPepFVdXJxHnPsuRu+DXzf7hV6cl/3PDfcx/oFUXVlYDl7h4MPDHsyOyRohsoABVQN7Hu7L1XDyUW7MeecPlzQhHHFvUifLs/T8R4r/AKaU6arZwuKdTvaM277EH4+yo3pzSHyieSbZ2dsg2ve1lA+FasEzIwZGKsMwwNiPXWfXWTq+J2vhXk4JYHo+lL5NF940R7JMuzsDM7dtkW7c6imH5ewM8qsdiNRaNrE7fYchu7h3Gq50hpmecATTO4HYTl5DI0xaSxYjU3OfYMrnut21v47lKoo8Zclx4cUpZ5f27f7Jvy/5XR4qACHekjHPdYC178etlVa6F5avhMRzigMFbaCm9rhSptwvtsaZcdpFmvsE2Pfne1je2/t7O2mRib510KOrbPHzcRHw44oXS+O5Zen9ZbYiMB7NdtvYA2QrWtmd5tTS3LyYLs85IQvVUO+wp7SAT3moTQTS8NXZX/I5VFRjSS7V+pZGjNJiZb3z3nPv7TW+DeqshnZdxNuFSPQmmnDBR0gcrEgZ9xrnycP3R7nA87UqhkX1JjResYGLAZG/C2Yp4wHJvFTdSF7cWBUebWvXOot7HvTzY4LqlJJfEaq3NE6NkxMgjiFyd57FHaSeFSzRmriViDPIqL2hOk3nuHtqfaG0NDhk2YkA4sc2bvJraGCT3PH43neHHFrC+qX6Gl/lq4bCxxJuUi5+0bG5PiaK3tNdQekPcaK7lofHTk5ycnq2LYXqJ6K/pFbIrWw3UT0V9wrZWgSMqKKKEAVXGuZ/msMvGRz5Lb+qrHquNbGDklbDhVOyocs31Vvs7z6jWeTymmPzINTUfzeJb+NB5Lf407a1MIZMCxUX5tlkNuAyPsNVnh+Wr6MieKAozO22WZSSDYKBa9uzdU01e6w1x0bpjDGrX2VJ6KyA3BU3yvceu9KOsaKlFqVkM5K8rJMBzvNoriS2TXABF7HLfv3VhoHRkuk8Z07nabbme1gFyv4XGQFWdNq5wTttgOAc9lXstSTRWiocMmxCgRd+XaeJO8mlHG+5TyRWq3MNM4DncNLCuW3GyDgLrYVSmC5C42STm+ZKZ2LvYKO/v9VX1RarlC2ZRm4le47VhG0UMUcgTm9oySFbvIT68gOFSTkhyZTARPGjs+222S1hnshcgOzKn6vaaikJzbVMiuseDawTkfUZW9tj76qGugMbhFljeNxdXUqfAiqV5Qcn5cI5V1JS/RkA6LDx7DXLxMHfUfUfh/ioKDwt63aGiig1lHGW6oJ8Bf3Vyn0jaRjRThh9B4l+rBKfwn405YfkPjX/AOVsekyj2Ak1ShJ7IwnxeCHmml9URDSuLEcbEkDLtPu7agc+PLE5Ag8f79lT/lvyQmjF5LC1x0bsXIttEWz2VuM+NR/kHybGJxRDdKOKxbIi5J6IIPgT6q7cUVCNs+S5pxL4jNUX7K0VGhgeT+IxFnWI7PE/WNPyavZyLsVX+EZnz7KufDaOC9mQyFOEeABHYPKp8WTOXwIRWpQcfIZwekOI/sab9J8kzGCQd2dyfYa6DxejlsbWPgRVTawWMTX2cs/Xfj5VUZuzOeONaFXBKVCFcyMjx407Cdciq5m1yBY37bDu40ji4iwJOQAsL/W355f731scr0LO1HacdZVhbZKubZgbQuDslTfiLEW3eGd+CuUOQ2khC5OypaM84sisyyrbpXCXtJGCo2kHStXVeGlDorDcyhh4EX+NPYJSb1YrRRRQSN+m+oPSHuNFGm+oPSHuNFACuF6ieivuFbK1rYXqJ6K+6tgUDWxnRXlFIQM1szTNpfDLiV2GvsdtjYt6+ylMRpCORmjVwShswB3Edhpu0lpuLDgF9o9yi5rOUr0OjHjdWMmkdWeBlUjmypP1lZr345mq40hydGCkfCoxYdF1Y5EjaZrW43NXHhNPRy22dtQ24spA8zUL1n6JbahxidWA2mHbsXuHHgd/j3VF/ka0+5pcl+XE+EKxzXlhHRt9dBferHfbgeIq19E6XhxK7UMgcdtt48VOYqgPlisRfPe3qOY91PvJ3HGPYkhYBlyy3G3WVhwNUptbmcoKWvcvKitHQ2kVxESyLlfIj7LDeK3q2uzmCiiigApOWJWFmAIPYQCPbSlFADcmg8MDcQRA8QiX91biQKNyqPAClaKVIpzk92zyiiimSRHWFFEmHeV4+cdRZVuQGJ3XA6wBzIqqNXWlYsPHJJLcyTyFlVFLWUCwJtuG+16uLl+6jBSbTBdsrGrEdVpGEYz7Otv4VU8OjpFAgwsyGKNmVpQqu0tmPVA6NrdrHKs8mx04Lsl3/wDTKwP1fHK1RrTmkmuGmeYJewjQsC/cFTM1JOS2gA0ryOFZVVUU7IIZsy7Ber9YC43lTWzpHAEWD7NxezEXPw99YbHX5tBhw2kiYyyQ4mMhSyl4n2TYZBjtEgHiabNMzTzQkz4RG2gCBHJnmO0OB7Knej9CgjpOLHeABmOB/tnW9i4kA3A99VehHTrRzJPsxuwKvGPsuLEDhSWInOzv3iwt4e6rO1haA2ysiruyPgSK0dHclolVC0YaQ2HSPRN8z0SbMe41osiqzneBuVIrbAHpKCRYkA3z33z/APzOuteQuMd8DBzikOiKhtmGCiysrfWBFjeqF1g8nUhgjl5tY5ee5omMBUkUoXR9gZBha1xa9XhqvctozDMTclLm5vnc39taJ2rMpw6G4vclG0eFGfdSlFMixs0yp2Bn9Ye40VnpvqD0h7jRQFmeG6qeivuFbIrWw/UQ/wAK+4UupoBCgr01iDWMr2UngKTArnQDc/i5ZI1ZEjkYSErsqxubBSeue+jlVh5ATIt2W4AUWBN+87vGtwcrcHt81zixs7HJuiCxbP13yp8gWOVDcA52PaMq52j0U2tWRDA6XbZUc3LGx3o5EiMB3jcakkDiRLEXDCxB4EZityPAwx7lA8K8cqNwFId2Uhy20Z8ixAC9STqg7h22rS0Xj+bYkE2JzHDdkeNSnWxhWxUiLGLlATlx4VW0sGIw3SlRlBt1rX4DLsyq0rRhJNOy89Wmm+mYyejIMvEZD3EeVWZXOvI7SBSSMrc2KeW3cG1dCXbuHmavG9KMMkdbFq8vSew3a3kKOaHaSfWa0MzMuKx54ca9EY4CsrUBoYc5wBo2m4e2s6KAsTs3ED1V6I+81nXtAWamP0eksbxvmrqVN+8b/Eb/AFVAJMCkKkysGbtsqqpa1idgADMirKqq9NbQmlRgTsMTbiN6m3CxFY5tjq4V+0xu/wA7xrO6RJsqMlO+3iMr+dPWisBjHt8qnV1GdgFBbgDnbKo1oNsRjZZQXMEEZK3VSXdrdhOQ7M6csVoGMt0Z5hvteVyTutdVNss8s9/ZWSTO2SV6GziMVJh5tnPYJ6JPZ3U4LimY9LtpuwfJpI+k8ssz3uOca6xi9+iPiSa9E2ZJpbaEXY54nDrIhVs79lNuM0YJxzRHQFiSLXB7LVlFj7mtfFaWeMSBQp2lNmzurce8Wvl30Ex0lZCNaOkI0ihwavtypIJGO/YAVlVSeJ2t3dVxaqItnRmHytcM3mxrlrSEpkxDtvJY5nebd/qrqPVLIx0Xh9oEW2wL8A52SO61dUVSo4Ms+qbZMaKKKozG/TfUHpD3GijTfUHpD3GigBXCdRPRX9IrIgjvrHB9RPRX3ClwaYJifOVq6TnIiY7gLEk5C1xf2U4CtLTcQaCQMLgqbjjUS2ZcWupFVDS2j3d2kJNyQz7PzYN87kbszvqY6JxsOwqQ7OyBlsm486j2GwbbbbKWQ9oSMZcMhc05RosVyihSd+QzPqrnPUlqh1nxIFakuLvupvkmP1q0ZdIC+X/v1UEMVGjAokfpSPIeiDnbPIeA491NGn9EIuDY4kKCm27uctoWIX1kkAeFOmkdIyxxnm1QjZN9q5tl2WNU3pnTkmJkIka0YvsgZIrjttcm/Zc51UVY5TUI6m5q+DPiIEB6TSqlu4Zr/vurqsVzxqLwCy44O1iYVd/xW2B7GJrocVtE87J2R7RRRVGYUUUUAFFFFABRRRQAVC+WWFCSxz9jDYJ/iGa38RfyqaVq6RwKTRtHILqwt3jgQewipnHqVF459MrKxlwbSOSshRDw3DjlTrgdHwxDrXPEnOo/yvw8+ByN2jOSyDcw4Hg3dUR/zeRu01zdLR6HiprQtHEY1ACAd9RzSeLA3VFkxsh3mtmFGO+hoVjhg8RnTpJhyyHvB91aOAw2YqU4PCBkcudmNEZ5H+yoUkkd/wDapSt0KTUVbOc8bgnRy9sizlTx2Tn8POuuOSEKJgsMI+pzSEetQT7SaqfVxoSPSuBO2uy0coVnsBt9EXZbbjskA95NXRgMKsMaRpkqKFHgMhXaee67GxRRRQIb9N9QekPcaKNN9QekPcaKAM8L1E9FfcKXFIYXqJ6K+4UuKYjMGtbSakxOFFzY2HHupcVlUtDWjKpx/LhIWZW6LDIqwsQeBFMc3K0yG4v6t9Wdy10LhZoHfERIzAWR7WcMclswz32qoI+T+yxNyVGVvDsrFwS0O6GRyVm3Lpp5Ow+qnTR2jWaxJpPReiwWGyO7LM1YOjdCbKgy9EfZ7T48KFHq2HKagrkxglwTNGyopY2N+wDLtO4CufZYdmWWKUBSHa+eaEcOIrpzlZyhiwGEkmIACjZjT/qSHqL38SeANcvzBpZGkka7OxZjxJNyfburfw+lHI+IeR/AunUDDsifortXCsb2YADI7NswTlccKuUVWWowwjCvsyxvKxBZARziKosu2N9WbSQsjtntFFFMgKKKKACiiigAooooAK8r2tPSulIcNGZJ5EiQb2cgDwHE9woAVxuESVGjkUOjCxVgCDVF6e5O/JsRJGOqGut/snNfYfZW9yj1zvPKuG0VH0pGWNZ5RvZiACkZ3DPe3lTpjoTJBFM7NITJLCZWteTm2MaPlkNrYYi32hWWXy2b8O/aojmEwXGnODC8BS8WFI3U8YHRrOL7l4n22HbXPq9EdjSjrIT0XgC7BVF2PkO891MmurlCMJhVwELfOT5zMN+x2r6zlbgDVhQ46LCQSNs7OwpcsbdK3E9nhXP3J4PpjTcbSXZXm5xhwijO1s9wIUDxaunHj6dXucOXN1ulsTXlFNJofQWBgiYx4ieRZnZcmUg883jY82meRAN61dFa9sQllxGGjm/iRjEfKzA+ymTXZp35TpJo1PzeFUQrutt9aUj1kL+Cq9bfXQo6GFnUnJzWjgMWADKIJDYbE9kuT2K/VbzqaRuCLggjiDcVxfG9SLk3ytxWCYHDysoG9D0o27jGcvWLHvpOAdR1BpvqD0h7jRVR6M1rz4k83JBFkC+0rON1ltsm/wBrj2V5U0x2XDheonor7hSwpHDdRPRX3ClhQCPRWVR3lRyzwmAX5+Qbdsok6Ujfh+qO82FU1ym1uY3Ekrh7YWPs2elIw75Du9Q9dFDLO5e4sTwukTqwQsjFCDsyAX2WtuI+NRzRI5xAxNstpj6h2dp7qh2jtLnDEzQx84mKC7UZYgBy2YO8EhiRfeAcjxm/JzRLyI2ydmO4OZBZAbnY77cfCqnhtr8i8ebpi13HPktp9ExLwPGqFl2on3udkdJXO4E5kW7xnvp/nxJc91RU6IBk5yME81ncnM8beqtTWFyg+TYFuba0k/zSHtAIu7DwW/rIraorY5JOUnbK61m8p/luJ2EPzGHJRODtueS3eRYdw76ioyBPAVhsAV7KLqRfhfwBvWZqlRuaMxzxSLJGxV03Mpsw8CKurkpreiKKmNDBwLGZBtK3eyjMHjYGqNw65VsJ/v4VLRR1jorTeHxIvBNHIP4WBI8RvFb965Ej0g0TBkdkYZhlJVh3hhmKmGh9cuNh2RJsToN4cEOR94O3vINTQ7OjKKa+TmnIsbh48RCbpIL2O9T9ZG4MDcU6UgCiiigDw1oaY03BhE5zESpEvFjme5VGbHwqudZOtN8HiPkuEVGkSxlke7BSRtBFUEXaxBJO69t+6l9PacmxUrSzyF3btJyUdiqNyjuFOgLU5X67LApo+P8A70wPmkX/AJeVUzpzTk+Lk5zESvK3YXN7dyjco7hatWeSko6dASnVfDtaShP/AE1mm9ccLuPaBV1aBdH0Pg8O20HmgDrIACqPfbUtnfrfGqf1UD/iAH2sPigPHmHq0dTeK+V4CGNhtCAyRObkMlmV4yOOT+ypasabWqMokkXoyqVb394O4jvFTLQDq2HsSt0JBvvsTdfO9Okui1KbLkMoH1gLjvBG499NGjdHANlfZBuL72O4E1hjxOMjfNnWSFPcgGu3S/MYRYAbPiTmO0Iti3q3D1mmjUthBhMHj9KSD9nGyRd+yNp/NthfOoprT0wcdpN1j6Sxn5NGB9YhiGI8XJ8hU81l20ZobB6NQ/OS2Mtu0LZ5T4GRgPC9dFHMU1NKWYu5uzEsxPazElvaTSF7nLdSjLffvryMVoSZpSgNYCgtamIfuSbfPn7tv1JRWvyPkviG+7P6kr2pZSR1RicckGGM0hskUW2x7gt/OqM07rVxuIUiMjDoxNhGOns3sAXPbbtW2+rC1xYwx6J2R/zmhQngARIfG/N29dc+iTor4D3VCKFMTMWO05LM3EksTuuSczSTHInyrXB6QrOV71QEg5H6RVWEMm55Y2jvmA/OKCO4EEH8NXdBhWT5pci7XPu8q5/5N6PfEYvDRRDptKtr5AW6RJPABb+quodFaPAN2zYALtDtIHSPnWkZ0tTOaEsZEIINlB05Ogvi28+V6oDWHjC+LMAfajwg5hd2TZGTdvzst9/Qq7eWenFw23Kcxhoi4HGRujGPG9vOucrkksxuzEsx4sTdj5k0m9BQRrlK8ltfZ9bfAUpiJQgJ7Tu8a1cNuud5zNSzRG2DWDzZG24e+kcTNbIbzSEzHJR2e3jSBswmkPafVSRvSl7dgpVbeJp0Ky5/8N+lG+l4ZuqNiZe4m6P6jZPI1d9UF/h7kK43EKR14AfyuP8Ayq/ahlBWrpLGLDFJK3ViRpG8EUsfYK2qhOuDTi4XRk4ObYhThkHfIpDH1LtH1CkBzRpDSDTzSTOelKxkPixuRfuuB6q1pGpF5NxFeTPVgYrmazNJx76VNG4Eq1TN/wAWwo+2ZIz+OJ1+NWn/AIeoisOLXhOw8lQfCqh1eYsRaTwbncJ0H5jsf1VfWqjR/M/Lxbq43EJ6g9lPkKkTNvW5yilwOALwC8jusYNtoLftI9VvE0rp7TLYXRTYqUBZRh1Ozu+edQqgDs6TVGMfp2aXFpHj8KUw5xAkjlVttPo22Mxe5G2A17d1jTZ/iJ010cNhFO8nEOO4XSO/rL+VNCIXqX0F8r0nGzC6YYGd7i92GUYP4zf8JpHWxp04zSU5BvHAeYj4WjNnPrfa9VqmWqS2B0PpDSDCxbaVDxEa7KW8ZJCPVVPM5N2Y3JJJPEnMnzNNbgzFj2dp9goJtWBa2/ef92rDavVAKGSwpISb79tYMayWM1N6hSH/AJGNedvuz+pKKORv7dvu2/Ule0qHoW1r2x9sNg4QR0vnWHbZVCqe7Nj5HhVJo/RHdl5VNdb+k+dx7rfKGOKHw2V2zb1yHyqCRG4PjQhsVFeE16RlSd6oRJOQuhpMXitmKUxNHG8wkG8FLAC/Zcta+fga6E5McrIZ1jiVw0wAWRF6RRrNtbZGQuUb/ZFVhqF0cWONmt9SOBb8XLM3sC+dWvyd5Nw6PhdIgLsWd3sAx2mLWJ7QL2HcBQRLcqbW5pS7iG+ckhlb0U6KA+u/5arnapx5V6T+UYqaXeCxC+gpIX4n10wTS5Gh6sqKpCeIk237hupYG2fCvIIbDvpLFPYW40tihFHuxJrK4pKNbml5GUZDPv7KExMSLZ0rGc6QEnCs4VJOXmd3nTsVFsajp7aRA+3E6+5v6a6FrnbUeitpFM77MchB77Ae4muiah7lsKor/EjjfncHFfqpLIRxLFFHsRvOr1rmbXziJW0qyydVI4xH6JFyfzbXlQhFbueFBNDV5TAyFLndSJFZhsqaEL6On5uRJPsOj/lYH4V1ryYg2JMbwbElvzRRsfaTXIZ6prsbQK/tG+2yv5xIPhSYM2xgI9pm2Fu2+4vfO5yOW8X7znXLmtXTHyrSeJcG6o3Mp6MXRP8AMGPrrpflbpX5Jg8RP2xROw72tZR5kVyjoDRpxWKggNyZpURj2kE3kN+Nto0R/MTLS5dp8j5O4HC2s05jLD1c89x4kVTLN5D2mrW/xEaRvi8Ph13QwlrcDI3/AIxjzqo5GqlsM8Y3r0msBQTSvQApRXtupMUoGPZlSiDH/kbfn2uP+Wf1JXtY8jB8+33Z/UlFNga/KDFtJPMxO0TI9778mI9wFNkDWvW7pUjnZcx+0k/Wab1axNCGbDS3rFKwVhxFZxMO6mI6U1I6MEWi42tZpnklJ43Oyp/Kop51kaUOG0diJAels7C+k/RHvrd5FYPmdH4OPtXDxX8SgLe0mq9/xAaT2YcNBcDnJDIw4hBYfzMPKkiHuUmFytwrWxa2t31s86OI86b5Ztok+XhTss2lmFszWlNJc0M1J1LYxWBL768kA40thCtjtW9dKSSRjcL+FMRpVmik1mcQOxQKTaQmkBbeoIWx26/zL+rNa6Frm3UTjtnSMaZfOJIvsDX/AJa6SpMphXKGtbTIxWk8TInVRuZF+0RdEnwLBrd1dVYqcRozsQAoLEnLcL1xZpGfnJZH+27P+ZifjQhGs1eoK8JFCtamgFJDavE3VgzXpSE01uIXgg25I47222Vb2vbaIF7euuxNDstnC7kbmx+BVX4VyhyIWJ9I4UTX5sSqTs7+j0l3dm0Bfurqvk3YxFxe0kkkgvvszkr7LUmIg+v7SXN4COEGxxEyqfQQF29oQeuoBqJ0RzukudI6OGiZ/wAb9BPZtn1U4f4hNJg4zDw3/ZRFyO+RsvXZKbtXnKUaO0Zj8SV6UsiwQ98nNk59yg7RNF0h9yKaytMfKtJYqUG6iQxp6MfQFu42J9dRY16WrGhjCiiipAUhGdLkgUlGaxatFsS9SQcjXvO3Z8236kr2k+Rf7dvuz+paKnUdE+xHWb0m/Ua1zRRQwR6tZdhoooGWrB1V9FfcKifLT9pH6Le8V7RTM+5F2pKvKKlmh7RXlFIDM7q8FeUVTEBr1a8opDH3kn+8x/j/AEGrDoopDGrlV+6Tej8RVaGiimI8ooopAFZCiimgNnRf7aP0vgas3Rn7JfCiikIgvLH97b0U91ajfuifft/prRRQxobBRRRQAV7XlFAGQr0V5RVIDc0V+0Pon3iiiik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0968" name="AutoShape 8" descr="data:image/jpeg;base64,/9j/4AAQSkZJRgABAQAAAQABAAD/2wCEAAkGBxQSEhQUEhQVFRUUFxgUGBUVGBQXFxQYGBcaFhQXFxUYHSggGBolHBQXIjEhJSkrLi4uFx8zODMsNygtLisBCgoKDg0OGxAQGiwkICQsLCwsLCwsLCwsLCwsLCwsLCwsLCwsLCwsLSwsLCwsLCwsLCwsNCwsLCwsLCwsLCwsLP/AABEIAMEBBgMBIgACEQEDEQH/xAAcAAABBAMBAAAAAAAAAAAAAAAAAwUGBwIECAH/xABJEAACAQICBQgFCQYEBgMBAAABAgMAEQQhBQcSMVEGEyIyQWFxkXKBobHBFCMkQlJzgpKyMzRiosLRCBWz8CVDU4PS4WSj8Rb/xAAbAQADAQEBAQEAAAAAAAAAAAAAAQIDBAUGB//EADQRAAICAQIEAwYEBgMAAAAAAAABAhEDITEEBRJBEzIzIiVhcYHBBlGhsSNygpHR8RU0Qv/aAAwDAQACEQMRAD8At/C4ddheivVX6o4Clhh0+wv5V/tWOF6ieivuFLqKbFExGGT7C/lX+1ZDCp9hfyilBWdSUIHDIPqJ5Cm//NMHzqw85AZXNlQFCxNr7hW5pTCiWGSM7pEZPzAj41znyckOGxsBORjnVT2fW2G95qXKhxjZ0Zi1jjRnZV2UUseiNwFzVU6H5d4nHYyCGKGCFJH6Vk232ANprsSAMh9ntqZa09Jczo6UDrSlYR+I9P8AlDVC9SmjNqeacjKJRGp/ifNvYB50N60OK9my3fkyfYX8oo+TJ9hfyitPTWnYMIm3iJFQHJQes532VRm3qpgwGsvAyyBNt0ubBpFKqT2dLs9dVaJpkr+TJ9hfyij5Mn2F/KKUvVBz8rMbPjVjbEyBPlKoEQ7A2eesAdixYW4mk3Q1Gy8sWYYkLy82iLvZtlVHiTTTonlHgcVMYcO6SOq7Z2Y22QL265XZPqJpu1uNbRsve8Y/nH9qhGpFfpcx4RD2sKL1oFHSybazQqYQbKgFpFGQAOVzvHhVU7R4mrO1sv8AMQrxkJ8lI+NVjXFxD9s+05FBLhE/zbDaPE1dHImBTgcOSqklN5AJ6xql6u7kUPoOH9D4mq4bzMw/EXoQ/m+zK11g5Y6UDIAILDIdQHcPGt7Veu1inDZjmjkcx1l41oawj9Pm8E/01py1Uj6TJ93/AFCpXrfU1yr3V/QvsPutCILhU2QB84NwA7Dwpr1UKGfEBgGsse/O2bbr/wC8qd9av7qn3g9xpq1SdfE+jH72rV+ujzsK90T+f3Rua1IwsMOyAt5DuFvq91a2qhA3yjaANub35/b41ua2P2MP3h/TWpqkP7z/ANs/rofrCivdD+f3NjWpGFhh2QFvJbIAfVJ7KadVoDYiUNn83fPP6w4+NPWtn93h+9/oamTVUfpUn3R/UtKXrI14de6JfX9yTax4VGCYhQDtpuAHb3VGtVoDYiUMARzV88/rDj41K9ZA+gv6SfqFRTVUfpUn3X9S1U/WRjwuvKsvz/wTnlRihhcM8yxIxXZsCBbNgM7eNVni+WWJk3c1HfsjjUe1rmrE5fqTgZrdmyfUGBNVNodb4iEAXvIuXHpClnlJSSTNeTcNgnglknFNpvf4KzdXAY3Em+xM9+IIHtsBTXPGyMVa4ZTYi+4jeK6BtVE6fcHEzkbucb31nlx9CTs7OV8wfFTlHoUUl2NbDk3yJ3d9FZYFbsfD4iisldHoZa6ti88L1F9FfcKXWkcL1E9FfcKXWvTPz2JmK9rwV7SA8Nc78vsDzGkMQALXcSr+MB/feuiap7XRgtnEQyj66FT4qbj2GoybWaY3qJa2dM88uDjBy5oTt4uNlfc1TPVzhBhNGLI+W2GxDnutcfyqKprBwPipooiSS5SIdyjIeQq8OXtotF4hVyAjEY7gSE9xqYvdlSVJRKexUuI0tjcs3kJCKclijG4dwAzPE0lyt5MSYCVY5GV9tdoMtwDnYixqU6mIAcXM32YcvxOP7Vlrsa+JgHCInzf/ANUq9my0/a6Sd6vsc0ujYWY3KqyEnt2CVHsFUpoBNvSEHfiUP/2Xq4NXY2dEof4ZW/mY1U3IldrSGF++U+Vz8KqXYiPctLXI1tHHvljHtJ+FRbUcnz+JPCNB/Mf7VJNdLfQYxxnT2Kxpk1HJ08Ue6Me1qf8A7EvIPGttujhx3yHyC/3qt6sbW5uw3jJ7kqua4+I87PteSf8ATj9f3YVePI4fQsN92tUdV58kx9Cw33SfpFXwu7OP8RP+DD5/Yq3l+fp8/wCD/SSnbVSPpEv3f9Qpo5e/v+I8U/0kp41Uj6RL92P1VMfW+ptn05V/SvsPmtb91j+9H6TTVqk/aYn0Y/e1OutUfRY+6UfpNJasNEvEkkzjZEoXZB32W52vXf2Vs0/GPLhkjHlMk3q390Gtj9hD94f01papN+I8E/qre1sD5iH7w/pNM2q/HojygnNyoA8AxOXb2edJ+sVB+6Gvj90POtj93h+9/oambVTETiJW7BHY+JYEfpNTvS8mHdVTFBbOwUB8xtEEgXGQNga2tHYCLDrsxIqKT2dp8e01o8d5OqzjhzBQ4F8P0u3evYZNY7WwL97IP5hVfciNJCDFxs2Sv82Tw2sgT67VI9Z2mlYLhkNyG2nt2W3L49tV7XPmn/Etdj2+VcI5cC4T0Ur/ALHQOLw6yIyOLq4KkcQd9MWiORmGw8gkUMzDq7ZuF7Mhx76gehuXOJgUIdmVBu277QHDaHxvWzjdYuJcWRY4+8As3qJy9la+NjerPMjynjsd44P2XvroybcsNPrhYWsRzrghB2+kRwF6ptjc3OZOdZ4rEvIxeRizNmScyaTrny5Otn0HLuAjwmOrtvdjtybw23Iw4L8RXlPfIPB9CWUjK6xjxszH4V7WuOFxPF5lzLwuIlBdq/YsvDdRPRX3Ctha18N1E9FfcK2RXYfNoyFFFFIAqvNc+F2sNC/2JreplI+Aqw6gOuOS2EiH2p19iOanJ5S8fmREdU2jecxu2d0KF/xN0V9hap7rUe2jpe9ox/OP7VG9TEfTxLfwxj2safNbrfQQPtSp7Ln4VK8hcvUI7qUj+dxTcEjHmzH4U3a4nvjlH2YV9rOafNSseWKPfGPIMfjUZ1rS30hJ/DHGv8t/jUvyIpeoWHyYGxoZD/8AHdvMMaqzV2l9I4XuYnyQ1a4j5rQpB3rhD7Y//dVRyBxkcOOhklYIi7V2O4XUgXpy3RMdmT7XY30aAcZvcjVp6j16OKP8SD2E1HtY/KxcbIscX7GIkhjkZGIsWtvCgZDjvqUakktDiTxlUeSD+9NO5A1UDa1tr0MOeDOPML/aq3q0da0V8NE32ZPepFVdXJxHnPsuRu+DXzf7hV6cl/3PDfcx/oFUXVlYDl7h4MPDHsyOyRohsoABVQN7Hu7L1XDyUW7MeecPlzQhHHFvUifLs/T8R4r/AKaU6arZwuKdTvaM277EH4+yo3pzSHyieSbZ2dsg2ve1lA+FasEzIwZGKsMwwNiPXWfXWTq+J2vhXk4JYHo+lL5NF940R7JMuzsDM7dtkW7c6imH5ewM8qsdiNRaNrE7fYchu7h3Gq50hpmecATTO4HYTl5DI0xaSxYjU3OfYMrnut21v47lKoo8Zclx4cUpZ5f27f7Jvy/5XR4qACHekjHPdYC178etlVa6F5avhMRzigMFbaCm9rhSptwvtsaZcdpFmvsE2Pfne1je2/t7O2mRib510KOrbPHzcRHw44oXS+O5Zen9ZbYiMB7NdtvYA2QrWtmd5tTS3LyYLs85IQvVUO+wp7SAT3moTQTS8NXZX/I5VFRjSS7V+pZGjNJiZb3z3nPv7TW+DeqshnZdxNuFSPQmmnDBR0gcrEgZ9xrnycP3R7nA87UqhkX1JjResYGLAZG/C2Yp4wHJvFTdSF7cWBUebWvXOot7HvTzY4LqlJJfEaq3NE6NkxMgjiFyd57FHaSeFSzRmriViDPIqL2hOk3nuHtqfaG0NDhk2YkA4sc2bvJraGCT3PH43neHHFrC+qX6Gl/lq4bCxxJuUi5+0bG5PiaK3tNdQekPcaK7lofHTk5ycnq2LYXqJ6K/pFbIrWw3UT0V9wrZWgSMqKKKEAVXGuZ/msMvGRz5Lb+qrHquNbGDklbDhVOyocs31Vvs7z6jWeTymmPzINTUfzeJb+NB5Lf407a1MIZMCxUX5tlkNuAyPsNVnh+Wr6MieKAozO22WZSSDYKBa9uzdU01e6w1x0bpjDGrX2VJ6KyA3BU3yvceu9KOsaKlFqVkM5K8rJMBzvNoriS2TXABF7HLfv3VhoHRkuk8Z07nabbme1gFyv4XGQFWdNq5wTttgOAc9lXstSTRWiocMmxCgRd+XaeJO8mlHG+5TyRWq3MNM4DncNLCuW3GyDgLrYVSmC5C42STm+ZKZ2LvYKO/v9VX1RarlC2ZRm4le47VhG0UMUcgTm9oySFbvIT68gOFSTkhyZTARPGjs+222S1hnshcgOzKn6vaaikJzbVMiuseDawTkfUZW9tj76qGugMbhFljeNxdXUqfAiqV5Qcn5cI5V1JS/RkA6LDx7DXLxMHfUfUfh/ioKDwt63aGiig1lHGW6oJ8Bf3Vyn0jaRjRThh9B4l+rBKfwn405YfkPjX/AOVsekyj2Ak1ShJ7IwnxeCHmml9URDSuLEcbEkDLtPu7agc+PLE5Ag8f79lT/lvyQmjF5LC1x0bsXIttEWz2VuM+NR/kHybGJxRDdKOKxbIi5J6IIPgT6q7cUVCNs+S5pxL4jNUX7K0VGhgeT+IxFnWI7PE/WNPyavZyLsVX+EZnz7KufDaOC9mQyFOEeABHYPKp8WTOXwIRWpQcfIZwekOI/sab9J8kzGCQd2dyfYa6DxejlsbWPgRVTawWMTX2cs/Xfj5VUZuzOeONaFXBKVCFcyMjx407Cdciq5m1yBY37bDu40ji4iwJOQAsL/W355f731scr0LO1HacdZVhbZKubZgbQuDslTfiLEW3eGd+CuUOQ2khC5OypaM84sisyyrbpXCXtJGCo2kHStXVeGlDorDcyhh4EX+NPYJSb1YrRRRQSN+m+oPSHuNFGm+oPSHuNFACuF6ieivuFbK1rYXqJ6K+6tgUDWxnRXlFIQM1szTNpfDLiV2GvsdtjYt6+ylMRpCORmjVwShswB3Edhpu0lpuLDgF9o9yi5rOUr0OjHjdWMmkdWeBlUjmypP1lZr345mq40hydGCkfCoxYdF1Y5EjaZrW43NXHhNPRy22dtQ24spA8zUL1n6JbahxidWA2mHbsXuHHgd/j3VF/ka0+5pcl+XE+EKxzXlhHRt9dBferHfbgeIq19E6XhxK7UMgcdtt48VOYqgPlisRfPe3qOY91PvJ3HGPYkhYBlyy3G3WVhwNUptbmcoKWvcvKitHQ2kVxESyLlfIj7LDeK3q2uzmCiiigApOWJWFmAIPYQCPbSlFADcmg8MDcQRA8QiX91biQKNyqPAClaKVIpzk92zyiiimSRHWFFEmHeV4+cdRZVuQGJ3XA6wBzIqqNXWlYsPHJJLcyTyFlVFLWUCwJtuG+16uLl+6jBSbTBdsrGrEdVpGEYz7Otv4VU8OjpFAgwsyGKNmVpQqu0tmPVA6NrdrHKs8mx04Lsl3/wDTKwP1fHK1RrTmkmuGmeYJewjQsC/cFTM1JOS2gA0ryOFZVVUU7IIZsy7Ber9YC43lTWzpHAEWD7NxezEXPw99YbHX5tBhw2kiYyyQ4mMhSyl4n2TYZBjtEgHiabNMzTzQkz4RG2gCBHJnmO0OB7Knej9CgjpOLHeABmOB/tnW9i4kA3A99VehHTrRzJPsxuwKvGPsuLEDhSWInOzv3iwt4e6rO1haA2ysiruyPgSK0dHclolVC0YaQ2HSPRN8z0SbMe41osiqzneBuVIrbAHpKCRYkA3z33z/APzOuteQuMd8DBzikOiKhtmGCiysrfWBFjeqF1g8nUhgjl5tY5ee5omMBUkUoXR9gZBha1xa9XhqvctozDMTclLm5vnc39taJ2rMpw6G4vclG0eFGfdSlFMixs0yp2Bn9Ye40VnpvqD0h7jRQFmeG6qeivuFbIrWw/UQ/wAK+4UupoBCgr01iDWMr2UngKTArnQDc/i5ZI1ZEjkYSErsqxubBSeue+jlVh5ATIt2W4AUWBN+87vGtwcrcHt81zixs7HJuiCxbP13yp8gWOVDcA52PaMq52j0U2tWRDA6XbZUc3LGx3o5EiMB3jcakkDiRLEXDCxB4EZityPAwx7lA8K8cqNwFId2Uhy20Z8ixAC9STqg7h22rS0Xj+bYkE2JzHDdkeNSnWxhWxUiLGLlATlx4VW0sGIw3SlRlBt1rX4DLsyq0rRhJNOy89Wmm+mYyejIMvEZD3EeVWZXOvI7SBSSMrc2KeW3cG1dCXbuHmavG9KMMkdbFq8vSew3a3kKOaHaSfWa0MzMuKx54ca9EY4CsrUBoYc5wBo2m4e2s6KAsTs3ED1V6I+81nXtAWamP0eksbxvmrqVN+8b/Eb/AFVAJMCkKkysGbtsqqpa1idgADMirKqq9NbQmlRgTsMTbiN6m3CxFY5tjq4V+0xu/wA7xrO6RJsqMlO+3iMr+dPWisBjHt8qnV1GdgFBbgDnbKo1oNsRjZZQXMEEZK3VSXdrdhOQ7M6csVoGMt0Z5hvteVyTutdVNss8s9/ZWSTO2SV6GziMVJh5tnPYJ6JPZ3U4LimY9LtpuwfJpI+k8ssz3uOca6xi9+iPiSa9E2ZJpbaEXY54nDrIhVs79lNuM0YJxzRHQFiSLXB7LVlFj7mtfFaWeMSBQp2lNmzurce8Wvl30Ex0lZCNaOkI0ihwavtypIJGO/YAVlVSeJ2t3dVxaqItnRmHytcM3mxrlrSEpkxDtvJY5nebd/qrqPVLIx0Xh9oEW2wL8A52SO61dUVSo4Ms+qbZMaKKKozG/TfUHpD3GijTfUHpD3GigBXCdRPRX9IrIgjvrHB9RPRX3ClwaYJifOVq6TnIiY7gLEk5C1xf2U4CtLTcQaCQMLgqbjjUS2ZcWupFVDS2j3d2kJNyQz7PzYN87kbszvqY6JxsOwqQ7OyBlsm486j2GwbbbbKWQ9oSMZcMhc05RosVyihSd+QzPqrnPUlqh1nxIFakuLvupvkmP1q0ZdIC+X/v1UEMVGjAokfpSPIeiDnbPIeA491NGn9EIuDY4kKCm27uctoWIX1kkAeFOmkdIyxxnm1QjZN9q5tl2WNU3pnTkmJkIka0YvsgZIrjttcm/Zc51UVY5TUI6m5q+DPiIEB6TSqlu4Zr/vurqsVzxqLwCy44O1iYVd/xW2B7GJrocVtE87J2R7RRRVGYUUUUAFFFFABRRRQAVC+WWFCSxz9jDYJ/iGa38RfyqaVq6RwKTRtHILqwt3jgQewipnHqVF459MrKxlwbSOSshRDw3DjlTrgdHwxDrXPEnOo/yvw8+ByN2jOSyDcw4Hg3dUR/zeRu01zdLR6HiprQtHEY1ACAd9RzSeLA3VFkxsh3mtmFGO+hoVjhg8RnTpJhyyHvB91aOAw2YqU4PCBkcudmNEZ5H+yoUkkd/wDapSt0KTUVbOc8bgnRy9sizlTx2Tn8POuuOSEKJgsMI+pzSEetQT7SaqfVxoSPSuBO2uy0coVnsBt9EXZbbjskA95NXRgMKsMaRpkqKFHgMhXaee67GxRRRQIb9N9QekPcaKNN9QekPcaKAM8L1E9FfcKXFIYXqJ6K+4UuKYjMGtbSakxOFFzY2HHupcVlUtDWjKpx/LhIWZW6LDIqwsQeBFMc3K0yG4v6t9Wdy10LhZoHfERIzAWR7WcMclswz32qoI+T+yxNyVGVvDsrFwS0O6GRyVm3Lpp5Ow+qnTR2jWaxJpPReiwWGyO7LM1YOjdCbKgy9EfZ7T48KFHq2HKagrkxglwTNGyopY2N+wDLtO4CufZYdmWWKUBSHa+eaEcOIrpzlZyhiwGEkmIACjZjT/qSHqL38SeANcvzBpZGkka7OxZjxJNyfburfw+lHI+IeR/AunUDDsifortXCsb2YADI7NswTlccKuUVWWowwjCvsyxvKxBZARziKosu2N9WbSQsjtntFFFMgKKKKACiiigAooooAK8r2tPSulIcNGZJ5EiQb2cgDwHE9woAVxuESVGjkUOjCxVgCDVF6e5O/JsRJGOqGut/snNfYfZW9yj1zvPKuG0VH0pGWNZ5RvZiACkZ3DPe3lTpjoTJBFM7NITJLCZWteTm2MaPlkNrYYi32hWWXy2b8O/aojmEwXGnODC8BS8WFI3U8YHRrOL7l4n22HbXPq9EdjSjrIT0XgC7BVF2PkO891MmurlCMJhVwELfOT5zMN+x2r6zlbgDVhQ46LCQSNs7OwpcsbdK3E9nhXP3J4PpjTcbSXZXm5xhwijO1s9wIUDxaunHj6dXucOXN1ulsTXlFNJofQWBgiYx4ieRZnZcmUg883jY82meRAN61dFa9sQllxGGjm/iRjEfKzA+ymTXZp35TpJo1PzeFUQrutt9aUj1kL+Cq9bfXQo6GFnUnJzWjgMWADKIJDYbE9kuT2K/VbzqaRuCLggjiDcVxfG9SLk3ytxWCYHDysoG9D0o27jGcvWLHvpOAdR1BpvqD0h7jRVR6M1rz4k83JBFkC+0rON1ltsm/wBrj2V5U0x2XDheonor7hSwpHDdRPRX3ClhQCPRWVR3lRyzwmAX5+Qbdsok6Ujfh+qO82FU1ym1uY3Ekrh7YWPs2elIw75Du9Q9dFDLO5e4sTwukTqwQsjFCDsyAX2WtuI+NRzRI5xAxNstpj6h2dp7qh2jtLnDEzQx84mKC7UZYgBy2YO8EhiRfeAcjxm/JzRLyI2ydmO4OZBZAbnY77cfCqnhtr8i8ebpi13HPktp9ExLwPGqFl2on3udkdJXO4E5kW7xnvp/nxJc91RU6IBk5yME81ncnM8beqtTWFyg+TYFuba0k/zSHtAIu7DwW/rIraorY5JOUnbK61m8p/luJ2EPzGHJRODtueS3eRYdw76ioyBPAVhsAV7KLqRfhfwBvWZqlRuaMxzxSLJGxV03Mpsw8CKurkpreiKKmNDBwLGZBtK3eyjMHjYGqNw65VsJ/v4VLRR1jorTeHxIvBNHIP4WBI8RvFb965Ej0g0TBkdkYZhlJVh3hhmKmGh9cuNh2RJsToN4cEOR94O3vINTQ7OjKKa+TmnIsbh48RCbpIL2O9T9ZG4MDcU6UgCiiigDw1oaY03BhE5zESpEvFjme5VGbHwqudZOtN8HiPkuEVGkSxlke7BSRtBFUEXaxBJO69t+6l9PacmxUrSzyF3btJyUdiqNyjuFOgLU5X67LApo+P8A70wPmkX/AJeVUzpzTk+Lk5zESvK3YXN7dyjco7hatWeSko6dASnVfDtaShP/AE1mm9ccLuPaBV1aBdH0Pg8O20HmgDrIACqPfbUtnfrfGqf1UD/iAH2sPigPHmHq0dTeK+V4CGNhtCAyRObkMlmV4yOOT+ypasabWqMokkXoyqVb394O4jvFTLQDq2HsSt0JBvvsTdfO9Okui1KbLkMoH1gLjvBG499NGjdHANlfZBuL72O4E1hjxOMjfNnWSFPcgGu3S/MYRYAbPiTmO0Iti3q3D1mmjUthBhMHj9KSD9nGyRd+yNp/NthfOoprT0wcdpN1j6Sxn5NGB9YhiGI8XJ8hU81l20ZobB6NQ/OS2Mtu0LZ5T4GRgPC9dFHMU1NKWYu5uzEsxPazElvaTSF7nLdSjLffvryMVoSZpSgNYCgtamIfuSbfPn7tv1JRWvyPkviG+7P6kr2pZSR1RicckGGM0hskUW2x7gt/OqM07rVxuIUiMjDoxNhGOns3sAXPbbtW2+rC1xYwx6J2R/zmhQngARIfG/N29dc+iTor4D3VCKFMTMWO05LM3EksTuuSczSTHInyrXB6QrOV71QEg5H6RVWEMm55Y2jvmA/OKCO4EEH8NXdBhWT5pci7XPu8q5/5N6PfEYvDRRDptKtr5AW6RJPABb+quodFaPAN2zYALtDtIHSPnWkZ0tTOaEsZEIINlB05Ogvi28+V6oDWHjC+LMAfajwg5hd2TZGTdvzst9/Qq7eWenFw23Kcxhoi4HGRujGPG9vOucrkksxuzEsx4sTdj5k0m9BQRrlK8ltfZ9bfAUpiJQgJ7Tu8a1cNuud5zNSzRG2DWDzZG24e+kcTNbIbzSEzHJR2e3jSBswmkPafVSRvSl7dgpVbeJp0Ky5/8N+lG+l4ZuqNiZe4m6P6jZPI1d9UF/h7kK43EKR14AfyuP8Ayq/ahlBWrpLGLDFJK3ViRpG8EUsfYK2qhOuDTi4XRk4ObYhThkHfIpDH1LtH1CkBzRpDSDTzSTOelKxkPixuRfuuB6q1pGpF5NxFeTPVgYrmazNJx76VNG4Eq1TN/wAWwo+2ZIz+OJ1+NWn/AIeoisOLXhOw8lQfCqh1eYsRaTwbncJ0H5jsf1VfWqjR/M/Lxbq43EJ6g9lPkKkTNvW5yilwOALwC8jusYNtoLftI9VvE0rp7TLYXRTYqUBZRh1Ozu+edQqgDs6TVGMfp2aXFpHj8KUw5xAkjlVttPo22Mxe5G2A17d1jTZ/iJ010cNhFO8nEOO4XSO/rL+VNCIXqX0F8r0nGzC6YYGd7i92GUYP4zf8JpHWxp04zSU5BvHAeYj4WjNnPrfa9VqmWqS2B0PpDSDCxbaVDxEa7KW8ZJCPVVPM5N2Y3JJJPEnMnzNNbgzFj2dp9goJtWBa2/ef92rDavVAKGSwpISb79tYMayWM1N6hSH/AJGNedvuz+pKKORv7dvu2/Ule0qHoW1r2x9sNg4QR0vnWHbZVCqe7Nj5HhVJo/RHdl5VNdb+k+dx7rfKGOKHw2V2zb1yHyqCRG4PjQhsVFeE16RlSd6oRJOQuhpMXitmKUxNHG8wkG8FLAC/Zcta+fga6E5McrIZ1jiVw0wAWRF6RRrNtbZGQuUb/ZFVhqF0cWONmt9SOBb8XLM3sC+dWvyd5Nw6PhdIgLsWd3sAx2mLWJ7QL2HcBQRLcqbW5pS7iG+ckhlb0U6KA+u/5arnapx5V6T+UYqaXeCxC+gpIX4n10wTS5Gh6sqKpCeIk237hupYG2fCvIIbDvpLFPYW40tihFHuxJrK4pKNbml5GUZDPv7KExMSLZ0rGc6QEnCs4VJOXmd3nTsVFsajp7aRA+3E6+5v6a6FrnbUeitpFM77MchB77Ae4muiah7lsKor/EjjfncHFfqpLIRxLFFHsRvOr1rmbXziJW0qyydVI4xH6JFyfzbXlQhFbueFBNDV5TAyFLndSJFZhsqaEL6On5uRJPsOj/lYH4V1ryYg2JMbwbElvzRRsfaTXIZ6prsbQK/tG+2yv5xIPhSYM2xgI9pm2Fu2+4vfO5yOW8X7znXLmtXTHyrSeJcG6o3Mp6MXRP8AMGPrrpflbpX5Jg8RP2xROw72tZR5kVyjoDRpxWKggNyZpURj2kE3kN+Nto0R/MTLS5dp8j5O4HC2s05jLD1c89x4kVTLN5D2mrW/xEaRvi8Ph13QwlrcDI3/AIxjzqo5GqlsM8Y3r0msBQTSvQApRXtupMUoGPZlSiDH/kbfn2uP+Wf1JXtY8jB8+33Z/UlFNga/KDFtJPMxO0TI9778mI9wFNkDWvW7pUjnZcx+0k/Wab1axNCGbDS3rFKwVhxFZxMO6mI6U1I6MEWi42tZpnklJ43Oyp/Kop51kaUOG0diJAels7C+k/RHvrd5FYPmdH4OPtXDxX8SgLe0mq9/xAaT2YcNBcDnJDIw4hBYfzMPKkiHuUmFytwrWxa2t31s86OI86b5Ztok+XhTss2lmFszWlNJc0M1J1LYxWBL768kA40thCtjtW9dKSSRjcL+FMRpVmik1mcQOxQKTaQmkBbeoIWx26/zL+rNa6Frm3UTjtnSMaZfOJIvsDX/AJa6SpMphXKGtbTIxWk8TInVRuZF+0RdEnwLBrd1dVYqcRozsQAoLEnLcL1xZpGfnJZH+27P+ZifjQhGs1eoK8JFCtamgFJDavE3VgzXpSE01uIXgg25I47222Vb2vbaIF7euuxNDstnC7kbmx+BVX4VyhyIWJ9I4UTX5sSqTs7+j0l3dm0Bfurqvk3YxFxe0kkkgvvszkr7LUmIg+v7SXN4COEGxxEyqfQQF29oQeuoBqJ0RzukudI6OGiZ/wAb9BPZtn1U4f4hNJg4zDw3/ZRFyO+RsvXZKbtXnKUaO0Zj8SV6UsiwQ98nNk59yg7RNF0h9yKaytMfKtJYqUG6iQxp6MfQFu42J9dRY16WrGhjCiiipAUhGdLkgUlGaxatFsS9SQcjXvO3Z8236kr2k+Rf7dvuz+paKnUdE+xHWb0m/Ua1zRRQwR6tZdhoooGWrB1V9FfcKifLT9pH6Le8V7RTM+5F2pKvKKlmh7RXlFIDM7q8FeUVTEBr1a8opDH3kn+8x/j/AEGrDoopDGrlV+6Tej8RVaGiimI8ooopAFZCiimgNnRf7aP0vgas3Rn7JfCiikIgvLH97b0U91ajfuifft/prRRQxobBRRRQAV7XlFAGQr0V5RVIDc0V+0Pon3iiiik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40970" name="Picture 10" descr="http://mele20.files.wordpress.com/2009/05/creadores-de-youtu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501008"/>
            <a:ext cx="3333750" cy="2457451"/>
          </a:xfrm>
          <a:prstGeom prst="rect">
            <a:avLst/>
          </a:prstGeom>
          <a:noFill/>
        </p:spPr>
      </p:pic>
      <p:pic>
        <p:nvPicPr>
          <p:cNvPr id="40972" name="Picture 12" descr="https://encrypted-tbn3.gstatic.com/images?q=tbn:ANd9GcQy6KMA-uzqE7S-wtHUsLfokFw3Qu8QfucDuZOo2Cz4xB5tQJD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005064"/>
            <a:ext cx="2571750" cy="17716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dirty="0" smtClean="0"/>
              <a:t>Ventajas</a:t>
            </a:r>
            <a:endParaRPr lang="es-MX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Se pueden subir videos, canciones o diapositivas.</a:t>
            </a:r>
          </a:p>
          <a:p>
            <a:r>
              <a:rPr lang="es-MX" dirty="0" smtClean="0"/>
              <a:t>Pueden ser mas de 10 minutos de reproducción actualmente.</a:t>
            </a:r>
          </a:p>
          <a:p>
            <a:r>
              <a:rPr lang="es-MX" dirty="0" smtClean="0"/>
              <a:t>Se pueden a dar a conocer artistas de cualquier tipo.</a:t>
            </a:r>
          </a:p>
          <a:p>
            <a:r>
              <a:rPr lang="es-MX" dirty="0" smtClean="0"/>
              <a:t>Los videos pueden ser visualizados a nivel mundial.</a:t>
            </a:r>
            <a:endParaRPr lang="es-MX" dirty="0"/>
          </a:p>
        </p:txBody>
      </p:sp>
      <p:pic>
        <p:nvPicPr>
          <p:cNvPr id="43010" name="Picture 2" descr="https://encrypted-tbn2.gstatic.com/images?q=tbn:ANd9GcTwUdxDXn6_v0BVvQRumlSZDY67CdXbnX2Vzd6WeifKZpGBSTh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88640"/>
            <a:ext cx="2781300" cy="1387177"/>
          </a:xfrm>
          <a:prstGeom prst="rect">
            <a:avLst/>
          </a:prstGeom>
          <a:noFill/>
        </p:spPr>
      </p:pic>
      <p:pic>
        <p:nvPicPr>
          <p:cNvPr id="43012" name="Picture 4" descr="https://www.seoclerks.com/pics/174043-1ebHYr138905339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333749"/>
            <a:ext cx="4467225" cy="35242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dirty="0" smtClean="0"/>
              <a:t>Desventajas</a:t>
            </a:r>
            <a:endParaRPr lang="es-MX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844824"/>
            <a:ext cx="7772400" cy="4392488"/>
          </a:xfrm>
        </p:spPr>
        <p:txBody>
          <a:bodyPr/>
          <a:lstStyle/>
          <a:p>
            <a:r>
              <a:rPr lang="es-MX" dirty="0" smtClean="0"/>
              <a:t>Puede ser utilizado de una manera socialmente nociva.</a:t>
            </a:r>
          </a:p>
          <a:p>
            <a:r>
              <a:rPr lang="es-MX" dirty="0" smtClean="0"/>
              <a:t>Amenaza con la privacidad de las personas.</a:t>
            </a:r>
          </a:p>
          <a:p>
            <a:r>
              <a:rPr lang="es-MX" dirty="0" smtClean="0"/>
              <a:t>Puede alterar los hechos reales de un acontecimiento.</a:t>
            </a:r>
          </a:p>
          <a:p>
            <a:r>
              <a:rPr lang="es-MX" dirty="0" smtClean="0"/>
              <a:t>Los comentarios expuestos no tienen censura.</a:t>
            </a:r>
            <a:endParaRPr lang="es-MX" dirty="0"/>
          </a:p>
        </p:txBody>
      </p:sp>
      <p:pic>
        <p:nvPicPr>
          <p:cNvPr id="46082" name="Picture 2" descr="http://maclovers.universiablogs.net/files/Youtub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404664"/>
            <a:ext cx="2880320" cy="1341668"/>
          </a:xfrm>
          <a:prstGeom prst="rect">
            <a:avLst/>
          </a:prstGeom>
          <a:noFill/>
        </p:spPr>
      </p:pic>
      <p:pic>
        <p:nvPicPr>
          <p:cNvPr id="46084" name="Picture 4" descr="http://www.vlognation.com/wp-content/uploads/2014/02/Dislike_Comment-300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717032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dirty="0" smtClean="0"/>
              <a:t>Bibliografías</a:t>
            </a:r>
            <a:endParaRPr lang="es-MX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 Contenido(Concepto, Características e Historia):</a:t>
            </a:r>
          </a:p>
          <a:p>
            <a:r>
              <a:rPr lang="es-MX" dirty="0" smtClean="0">
                <a:hlinkClick r:id="rId2"/>
              </a:rPr>
              <a:t>http://es.wikipedia.org/wiki/YouTube</a:t>
            </a:r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Ventajas y Desventajas:</a:t>
            </a:r>
          </a:p>
          <a:p>
            <a:r>
              <a:rPr lang="es-MX" dirty="0" smtClean="0">
                <a:hlinkClick r:id="rId3"/>
              </a:rPr>
              <a:t>http://uneyoutube.blogspot.mx/2008/11/ventajas-y-desventajas.html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47106" name="Picture 2" descr="http://media.telemundo47.com/images/youtube%2Bvs%2Btv%2BS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4365104"/>
            <a:ext cx="3249940" cy="182996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dirty="0" smtClean="0"/>
              <a:t>Conclusión</a:t>
            </a:r>
            <a:endParaRPr lang="es-MX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Con esto se aprende que </a:t>
            </a:r>
            <a:r>
              <a:rPr lang="es-MX" dirty="0" err="1" smtClean="0"/>
              <a:t>Youtube</a:t>
            </a:r>
            <a:r>
              <a:rPr lang="es-MX" dirty="0" smtClean="0"/>
              <a:t> puede ser una red social entretenida pero también peligrosa, debes cuidarte de lo que ves o haces en </a:t>
            </a:r>
            <a:r>
              <a:rPr lang="es-MX" dirty="0" err="1" smtClean="0"/>
              <a:t>Youtube</a:t>
            </a:r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48130" name="Picture 2" descr="https://encrypted-tbn1.gstatic.com/images?q=tbn:ANd9GcSUqfQj-Koqe630r1i73gwW6ZoA7zBZJFjUHW33nxGeX0It3_nq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501008"/>
            <a:ext cx="3114675" cy="187220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206</TotalTime>
  <Words>143</Words>
  <Application>Microsoft Office PowerPoint</Application>
  <PresentationFormat>Presentación en pantalla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Equidad</vt:lpstr>
      <vt:lpstr>Youtube </vt:lpstr>
      <vt:lpstr>Concepto</vt:lpstr>
      <vt:lpstr>Características</vt:lpstr>
      <vt:lpstr>Historia</vt:lpstr>
      <vt:lpstr>Ventajas</vt:lpstr>
      <vt:lpstr>Desventajas</vt:lpstr>
      <vt:lpstr>Bibliografías</vt:lpstr>
      <vt:lpstr>Conclusión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Youtube</dc:title>
  <dc:creator>Luia Angel</dc:creator>
  <cp:lastModifiedBy>Luia Angel</cp:lastModifiedBy>
  <cp:revision>3</cp:revision>
  <dcterms:created xsi:type="dcterms:W3CDTF">2014-02-08T19:05:41Z</dcterms:created>
  <dcterms:modified xsi:type="dcterms:W3CDTF">2014-04-01T01:05:39Z</dcterms:modified>
</cp:coreProperties>
</file>